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314" r:id="rId4"/>
    <p:sldId id="257" r:id="rId5"/>
    <p:sldId id="261" r:id="rId6"/>
    <p:sldId id="260" r:id="rId7"/>
    <p:sldId id="305" r:id="rId8"/>
    <p:sldId id="297" r:id="rId9"/>
    <p:sldId id="264" r:id="rId10"/>
    <p:sldId id="303" r:id="rId11"/>
    <p:sldId id="265" r:id="rId12"/>
    <p:sldId id="302" r:id="rId13"/>
    <p:sldId id="298" r:id="rId14"/>
    <p:sldId id="299" r:id="rId15"/>
    <p:sldId id="300" r:id="rId16"/>
    <p:sldId id="313" r:id="rId17"/>
    <p:sldId id="308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4" autoAdjust="0"/>
    <p:restoredTop sz="94660"/>
  </p:normalViewPr>
  <p:slideViewPr>
    <p:cSldViewPr snapToGrid="0">
      <p:cViewPr>
        <p:scale>
          <a:sx n="75" d="100"/>
          <a:sy n="75" d="100"/>
        </p:scale>
        <p:origin x="4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075F9D-F1D6-44FB-85CB-7B95F644639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D7395-3021-434F-84C1-B81FE26303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3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AD7395-3021-434F-84C1-B81FE26303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9819-3867-BA5D-D4C7-30947CCB0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8EE87E-B5CF-188E-F8E9-BC6251637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36FD2-5FBF-ECE2-69F8-D58FEE738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4E12C-FFF5-2252-A5E7-3FB841CF8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8DD4C-819E-89E5-76AE-939F19BE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5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CE5F-2A51-7C57-5FC3-B31B3627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D3F4D-6CB6-36CE-3611-1A055ADCD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A113A-E245-79FC-C1AA-36F7228E3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2AFE9-6BF5-18BC-517B-A6B5691D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86E5D-39C5-4DE1-5D51-8790E170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4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EDA4D-765F-0C00-5144-94C99FB14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40556F-0919-A854-03C7-E933A4F22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50DBE-2FD3-739D-5ED7-D4AA91653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1E16D-91AA-3285-758F-8AC650E0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08595-FA76-628B-91D8-2DF0C5F7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76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200"/>
            <a:ext cx="3528400" cy="6858000"/>
            <a:chOff x="0" y="150"/>
            <a:chExt cx="26463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rgbClr val="A13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" name="Google Shape;12;p2"/>
          <p:cNvGrpSpPr/>
          <p:nvPr/>
        </p:nvGrpSpPr>
        <p:grpSpPr>
          <a:xfrm flipH="1">
            <a:off x="11069585" y="5425098"/>
            <a:ext cx="1778111" cy="1427149"/>
            <a:chOff x="4137647" y="1609863"/>
            <a:chExt cx="2427345" cy="1948239"/>
          </a:xfrm>
        </p:grpSpPr>
        <p:sp>
          <p:nvSpPr>
            <p:cNvPr id="13" name="Google Shape;13;p2"/>
            <p:cNvSpPr/>
            <p:nvPr/>
          </p:nvSpPr>
          <p:spPr>
            <a:xfrm>
              <a:off x="4137647" y="1609863"/>
              <a:ext cx="1743075" cy="174148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4763242" y="1756351"/>
              <a:ext cx="1803300" cy="1800202"/>
            </a:xfrm>
            <a:custGeom>
              <a:avLst/>
              <a:gdLst/>
              <a:ahLst/>
              <a:cxnLst/>
              <a:rect l="l" t="t" r="r" b="b"/>
              <a:pathLst>
                <a:path w="1739" h="1736" extrusionOk="0">
                  <a:moveTo>
                    <a:pt x="865" y="1736"/>
                  </a:moveTo>
                  <a:lnTo>
                    <a:pt x="0" y="869"/>
                  </a:lnTo>
                  <a:lnTo>
                    <a:pt x="869" y="0"/>
                  </a:lnTo>
                  <a:lnTo>
                    <a:pt x="1739" y="869"/>
                  </a:lnTo>
                  <a:lnTo>
                    <a:pt x="1333" y="1276"/>
                  </a:lnTo>
                  <a:lnTo>
                    <a:pt x="1325" y="1268"/>
                  </a:lnTo>
                  <a:lnTo>
                    <a:pt x="1724" y="869"/>
                  </a:lnTo>
                  <a:lnTo>
                    <a:pt x="869" y="14"/>
                  </a:lnTo>
                  <a:lnTo>
                    <a:pt x="12" y="869"/>
                  </a:lnTo>
                  <a:lnTo>
                    <a:pt x="872" y="1729"/>
                  </a:lnTo>
                  <a:lnTo>
                    <a:pt x="865" y="1736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5287867" y="1263769"/>
            <a:ext cx="5953200" cy="32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657867" y="4500567"/>
            <a:ext cx="5583200" cy="634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950967" y="719333"/>
            <a:ext cx="38136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68619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966700" y="3429300"/>
            <a:ext cx="49268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966700" y="2306600"/>
            <a:ext cx="1776800" cy="112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>
            <a:spLocks noGrp="1"/>
          </p:cNvSpPr>
          <p:nvPr>
            <p:ph type="pic" idx="3"/>
          </p:nvPr>
        </p:nvSpPr>
        <p:spPr>
          <a:xfrm>
            <a:off x="0" y="-7567"/>
            <a:ext cx="4668000" cy="6873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2" name="Google Shape;22;p3"/>
          <p:cNvGrpSpPr/>
          <p:nvPr/>
        </p:nvGrpSpPr>
        <p:grpSpPr>
          <a:xfrm>
            <a:off x="11471033" y="200"/>
            <a:ext cx="3528400" cy="6858000"/>
            <a:chOff x="8430775" y="150"/>
            <a:chExt cx="2646300" cy="5143500"/>
          </a:xfrm>
        </p:grpSpPr>
        <p:sp>
          <p:nvSpPr>
            <p:cNvPr id="23" name="Google Shape;23;p3"/>
            <p:cNvSpPr/>
            <p:nvPr/>
          </p:nvSpPr>
          <p:spPr>
            <a:xfrm>
              <a:off x="8430775" y="150"/>
              <a:ext cx="26463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639725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572050" y="2472300"/>
              <a:ext cx="1478100" cy="244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125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26633" y="6368700"/>
            <a:ext cx="12245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-325929" y="-158477"/>
            <a:ext cx="12182469" cy="1755639"/>
            <a:chOff x="-244447" y="-118858"/>
            <a:chExt cx="9136852" cy="1316729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-244447" y="-118858"/>
              <a:ext cx="1032022" cy="1316729"/>
              <a:chOff x="3636526" y="1674622"/>
              <a:chExt cx="1405450" cy="1793175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3636526" y="1674622"/>
                <a:ext cx="1405450" cy="140545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9" y="596"/>
                    </a:moveTo>
                    <a:lnTo>
                      <a:pt x="0" y="299"/>
                    </a:lnTo>
                    <a:lnTo>
                      <a:pt x="299" y="0"/>
                    </a:lnTo>
                    <a:lnTo>
                      <a:pt x="596" y="299"/>
                    </a:lnTo>
                    <a:lnTo>
                      <a:pt x="299" y="596"/>
                    </a:lnTo>
                    <a:close/>
                    <a:moveTo>
                      <a:pt x="14" y="299"/>
                    </a:moveTo>
                    <a:lnTo>
                      <a:pt x="299" y="585"/>
                    </a:lnTo>
                    <a:lnTo>
                      <a:pt x="582" y="299"/>
                    </a:lnTo>
                    <a:lnTo>
                      <a:pt x="299" y="14"/>
                    </a:lnTo>
                    <a:lnTo>
                      <a:pt x="14" y="2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4"/>
              <p:cNvSpPr/>
              <p:nvPr/>
            </p:nvSpPr>
            <p:spPr>
              <a:xfrm>
                <a:off x="3692175" y="2526897"/>
                <a:ext cx="992776" cy="9409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" extrusionOk="0">
                    <a:moveTo>
                      <a:pt x="82" y="168"/>
                    </a:moveTo>
                    <a:cubicBezTo>
                      <a:pt x="81" y="168"/>
                      <a:pt x="81" y="167"/>
                      <a:pt x="80" y="167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8" y="165"/>
                      <a:pt x="78" y="163"/>
                      <a:pt x="79" y="163"/>
                    </a:cubicBezTo>
                    <a:cubicBezTo>
                      <a:pt x="80" y="162"/>
                      <a:pt x="81" y="162"/>
                      <a:pt x="82" y="163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4" y="165"/>
                      <a:pt x="84" y="166"/>
                      <a:pt x="83" y="167"/>
                    </a:cubicBezTo>
                    <a:cubicBezTo>
                      <a:pt x="83" y="167"/>
                      <a:pt x="82" y="168"/>
                      <a:pt x="82" y="168"/>
                    </a:cubicBezTo>
                    <a:close/>
                    <a:moveTo>
                      <a:pt x="96" y="166"/>
                    </a:moveTo>
                    <a:cubicBezTo>
                      <a:pt x="95" y="166"/>
                      <a:pt x="95" y="166"/>
                      <a:pt x="94" y="166"/>
                    </a:cubicBezTo>
                    <a:cubicBezTo>
                      <a:pt x="94" y="165"/>
                      <a:pt x="94" y="164"/>
                      <a:pt x="94" y="163"/>
                    </a:cubicBezTo>
                    <a:cubicBezTo>
                      <a:pt x="96" y="162"/>
                      <a:pt x="96" y="162"/>
                      <a:pt x="96" y="162"/>
                    </a:cubicBezTo>
                    <a:cubicBezTo>
                      <a:pt x="97" y="161"/>
                      <a:pt x="98" y="161"/>
                      <a:pt x="99" y="162"/>
                    </a:cubicBezTo>
                    <a:cubicBezTo>
                      <a:pt x="99" y="162"/>
                      <a:pt x="99" y="164"/>
                      <a:pt x="99" y="164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7" y="166"/>
                      <a:pt x="96" y="166"/>
                      <a:pt x="96" y="166"/>
                    </a:cubicBezTo>
                    <a:close/>
                    <a:moveTo>
                      <a:pt x="66" y="152"/>
                    </a:moveTo>
                    <a:cubicBezTo>
                      <a:pt x="66" y="152"/>
                      <a:pt x="65" y="152"/>
                      <a:pt x="65" y="151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63" y="149"/>
                      <a:pt x="63" y="148"/>
                      <a:pt x="63" y="147"/>
                    </a:cubicBezTo>
                    <a:cubicBezTo>
                      <a:pt x="64" y="146"/>
                      <a:pt x="65" y="146"/>
                      <a:pt x="66" y="147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51"/>
                      <a:pt x="68" y="151"/>
                    </a:cubicBezTo>
                    <a:cubicBezTo>
                      <a:pt x="67" y="152"/>
                      <a:pt x="67" y="152"/>
                      <a:pt x="66" y="152"/>
                    </a:cubicBezTo>
                    <a:close/>
                    <a:moveTo>
                      <a:pt x="111" y="151"/>
                    </a:moveTo>
                    <a:cubicBezTo>
                      <a:pt x="111" y="151"/>
                      <a:pt x="110" y="151"/>
                      <a:pt x="110" y="150"/>
                    </a:cubicBezTo>
                    <a:cubicBezTo>
                      <a:pt x="109" y="150"/>
                      <a:pt x="109" y="148"/>
                      <a:pt x="110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5"/>
                      <a:pt x="113" y="145"/>
                      <a:pt x="114" y="146"/>
                    </a:cubicBezTo>
                    <a:cubicBezTo>
                      <a:pt x="115" y="147"/>
                      <a:pt x="115" y="148"/>
                      <a:pt x="114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2" y="151"/>
                      <a:pt x="112" y="151"/>
                      <a:pt x="111" y="151"/>
                    </a:cubicBezTo>
                    <a:close/>
                    <a:moveTo>
                      <a:pt x="51" y="136"/>
                    </a:moveTo>
                    <a:cubicBezTo>
                      <a:pt x="50" y="136"/>
                      <a:pt x="50" y="136"/>
                      <a:pt x="49" y="136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7" y="134"/>
                      <a:pt x="47" y="132"/>
                      <a:pt x="48" y="132"/>
                    </a:cubicBezTo>
                    <a:cubicBezTo>
                      <a:pt x="49" y="131"/>
                      <a:pt x="50" y="131"/>
                      <a:pt x="51" y="132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3" y="134"/>
                      <a:pt x="53" y="135"/>
                      <a:pt x="52" y="136"/>
                    </a:cubicBezTo>
                    <a:cubicBezTo>
                      <a:pt x="52" y="136"/>
                      <a:pt x="51" y="136"/>
                      <a:pt x="51" y="136"/>
                    </a:cubicBezTo>
                    <a:close/>
                    <a:moveTo>
                      <a:pt x="127" y="135"/>
                    </a:move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4"/>
                      <a:pt x="125" y="133"/>
                      <a:pt x="126" y="132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8" y="130"/>
                      <a:pt x="129" y="130"/>
                      <a:pt x="130" y="131"/>
                    </a:cubicBezTo>
                    <a:cubicBezTo>
                      <a:pt x="131" y="131"/>
                      <a:pt x="131" y="133"/>
                      <a:pt x="130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8" y="135"/>
                      <a:pt x="128" y="135"/>
                      <a:pt x="127" y="135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4" y="121"/>
                      <a:pt x="34" y="120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8"/>
                      <a:pt x="31" y="117"/>
                      <a:pt x="32" y="116"/>
                    </a:cubicBezTo>
                    <a:cubicBezTo>
                      <a:pt x="33" y="115"/>
                      <a:pt x="34" y="115"/>
                      <a:pt x="35" y="116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7" y="118"/>
                      <a:pt x="37" y="119"/>
                      <a:pt x="36" y="120"/>
                    </a:cubicBezTo>
                    <a:cubicBezTo>
                      <a:pt x="36" y="121"/>
                      <a:pt x="36" y="121"/>
                      <a:pt x="35" y="121"/>
                    </a:cubicBezTo>
                    <a:close/>
                    <a:moveTo>
                      <a:pt x="143" y="120"/>
                    </a:moveTo>
                    <a:cubicBezTo>
                      <a:pt x="142" y="120"/>
                      <a:pt x="142" y="120"/>
                      <a:pt x="141" y="119"/>
                    </a:cubicBezTo>
                    <a:cubicBezTo>
                      <a:pt x="140" y="118"/>
                      <a:pt x="140" y="117"/>
                      <a:pt x="141" y="116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43" y="114"/>
                      <a:pt x="145" y="114"/>
                      <a:pt x="145" y="115"/>
                    </a:cubicBezTo>
                    <a:cubicBezTo>
                      <a:pt x="146" y="116"/>
                      <a:pt x="146" y="117"/>
                      <a:pt x="145" y="118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20"/>
                      <a:pt x="143" y="120"/>
                      <a:pt x="143" y="120"/>
                    </a:cubicBezTo>
                    <a:close/>
                    <a:moveTo>
                      <a:pt x="20" y="105"/>
                    </a:moveTo>
                    <a:cubicBezTo>
                      <a:pt x="19" y="105"/>
                      <a:pt x="18" y="105"/>
                      <a:pt x="18" y="105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1"/>
                      <a:pt x="17" y="100"/>
                    </a:cubicBezTo>
                    <a:cubicBezTo>
                      <a:pt x="17" y="100"/>
                      <a:pt x="19" y="100"/>
                      <a:pt x="20" y="10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2" y="104"/>
                      <a:pt x="21" y="105"/>
                    </a:cubicBezTo>
                    <a:cubicBezTo>
                      <a:pt x="21" y="105"/>
                      <a:pt x="20" y="105"/>
                      <a:pt x="20" y="105"/>
                    </a:cubicBezTo>
                    <a:close/>
                    <a:moveTo>
                      <a:pt x="158" y="104"/>
                    </a:moveTo>
                    <a:cubicBezTo>
                      <a:pt x="158" y="104"/>
                      <a:pt x="157" y="104"/>
                      <a:pt x="157" y="104"/>
                    </a:cubicBezTo>
                    <a:cubicBezTo>
                      <a:pt x="156" y="103"/>
                      <a:pt x="156" y="102"/>
                      <a:pt x="157" y="101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9" y="99"/>
                      <a:pt x="160" y="99"/>
                      <a:pt x="161" y="99"/>
                    </a:cubicBezTo>
                    <a:cubicBezTo>
                      <a:pt x="162" y="100"/>
                      <a:pt x="162" y="101"/>
                      <a:pt x="161" y="102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9" y="104"/>
                      <a:pt x="159" y="104"/>
                      <a:pt x="158" y="104"/>
                    </a:cubicBezTo>
                    <a:close/>
                    <a:moveTo>
                      <a:pt x="4" y="90"/>
                    </a:moveTo>
                    <a:cubicBezTo>
                      <a:pt x="3" y="90"/>
                      <a:pt x="3" y="90"/>
                      <a:pt x="3" y="89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7"/>
                      <a:pt x="0" y="86"/>
                      <a:pt x="1" y="85"/>
                    </a:cubicBezTo>
                    <a:cubicBezTo>
                      <a:pt x="2" y="84"/>
                      <a:pt x="3" y="84"/>
                      <a:pt x="4" y="8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7"/>
                      <a:pt x="6" y="88"/>
                      <a:pt x="5" y="89"/>
                    </a:cubicBezTo>
                    <a:cubicBezTo>
                      <a:pt x="5" y="90"/>
                      <a:pt x="4" y="90"/>
                      <a:pt x="4" y="90"/>
                    </a:cubicBezTo>
                    <a:close/>
                    <a:moveTo>
                      <a:pt x="174" y="89"/>
                    </a:moveTo>
                    <a:cubicBezTo>
                      <a:pt x="173" y="89"/>
                      <a:pt x="173" y="88"/>
                      <a:pt x="172" y="88"/>
                    </a:cubicBezTo>
                    <a:cubicBezTo>
                      <a:pt x="171" y="87"/>
                      <a:pt x="171" y="86"/>
                      <a:pt x="172" y="85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3"/>
                      <a:pt x="176" y="83"/>
                      <a:pt x="176" y="84"/>
                    </a:cubicBezTo>
                    <a:cubicBezTo>
                      <a:pt x="177" y="85"/>
                      <a:pt x="177" y="86"/>
                      <a:pt x="176" y="87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4" y="89"/>
                      <a:pt x="174" y="89"/>
                    </a:cubicBezTo>
                    <a:close/>
                    <a:moveTo>
                      <a:pt x="172" y="84"/>
                    </a:moveTo>
                    <a:cubicBezTo>
                      <a:pt x="171" y="84"/>
                      <a:pt x="170" y="84"/>
                      <a:pt x="170" y="83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68" y="81"/>
                      <a:pt x="168" y="80"/>
                      <a:pt x="169" y="79"/>
                    </a:cubicBezTo>
                    <a:cubicBezTo>
                      <a:pt x="169" y="78"/>
                      <a:pt x="171" y="78"/>
                      <a:pt x="172" y="79"/>
                    </a:cubicBezTo>
                    <a:cubicBezTo>
                      <a:pt x="173" y="80"/>
                      <a:pt x="173" y="80"/>
                      <a:pt x="173" y="80"/>
                    </a:cubicBezTo>
                    <a:cubicBezTo>
                      <a:pt x="174" y="81"/>
                      <a:pt x="174" y="82"/>
                      <a:pt x="173" y="83"/>
                    </a:cubicBezTo>
                    <a:cubicBezTo>
                      <a:pt x="173" y="84"/>
                      <a:pt x="172" y="84"/>
                      <a:pt x="172" y="84"/>
                    </a:cubicBezTo>
                    <a:close/>
                    <a:moveTo>
                      <a:pt x="15" y="74"/>
                    </a:moveTo>
                    <a:cubicBezTo>
                      <a:pt x="14" y="74"/>
                      <a:pt x="14" y="74"/>
                      <a:pt x="13" y="74"/>
                    </a:cubicBezTo>
                    <a:cubicBezTo>
                      <a:pt x="12" y="73"/>
                      <a:pt x="12" y="72"/>
                      <a:pt x="13" y="7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7" y="69"/>
                      <a:pt x="17" y="69"/>
                    </a:cubicBezTo>
                    <a:cubicBezTo>
                      <a:pt x="18" y="70"/>
                      <a:pt x="18" y="71"/>
                      <a:pt x="17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lose/>
                    <a:moveTo>
                      <a:pt x="156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2" y="65"/>
                      <a:pt x="152" y="64"/>
                      <a:pt x="153" y="63"/>
                    </a:cubicBezTo>
                    <a:cubicBezTo>
                      <a:pt x="154" y="63"/>
                      <a:pt x="155" y="63"/>
                      <a:pt x="156" y="63"/>
                    </a:cubicBezTo>
                    <a:cubicBezTo>
                      <a:pt x="157" y="65"/>
                      <a:pt x="157" y="65"/>
                      <a:pt x="157" y="65"/>
                    </a:cubicBezTo>
                    <a:cubicBezTo>
                      <a:pt x="158" y="66"/>
                      <a:pt x="158" y="67"/>
                      <a:pt x="157" y="68"/>
                    </a:cubicBezTo>
                    <a:cubicBezTo>
                      <a:pt x="157" y="68"/>
                      <a:pt x="156" y="68"/>
                      <a:pt x="156" y="68"/>
                    </a:cubicBezTo>
                    <a:close/>
                    <a:moveTo>
                      <a:pt x="30" y="59"/>
                    </a:moveTo>
                    <a:cubicBezTo>
                      <a:pt x="30" y="59"/>
                      <a:pt x="29" y="58"/>
                      <a:pt x="29" y="58"/>
                    </a:cubicBezTo>
                    <a:cubicBezTo>
                      <a:pt x="28" y="57"/>
                      <a:pt x="28" y="56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3"/>
                      <a:pt x="32" y="53"/>
                      <a:pt x="33" y="54"/>
                    </a:cubicBezTo>
                    <a:cubicBezTo>
                      <a:pt x="34" y="55"/>
                      <a:pt x="34" y="56"/>
                      <a:pt x="33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31" y="59"/>
                      <a:pt x="30" y="59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39" y="52"/>
                      <a:pt x="139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7" y="50"/>
                      <a:pt x="137" y="49"/>
                      <a:pt x="138" y="48"/>
                    </a:cubicBezTo>
                    <a:cubicBezTo>
                      <a:pt x="138" y="47"/>
                      <a:pt x="140" y="47"/>
                      <a:pt x="140" y="48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43" y="50"/>
                      <a:pt x="143" y="51"/>
                      <a:pt x="142" y="52"/>
                    </a:cubicBezTo>
                    <a:cubicBezTo>
                      <a:pt x="141" y="52"/>
                      <a:pt x="141" y="53"/>
                      <a:pt x="140" y="53"/>
                    </a:cubicBezTo>
                    <a:close/>
                    <a:moveTo>
                      <a:pt x="46" y="43"/>
                    </a:moveTo>
                    <a:cubicBezTo>
                      <a:pt x="45" y="43"/>
                      <a:pt x="45" y="43"/>
                      <a:pt x="44" y="42"/>
                    </a:cubicBezTo>
                    <a:cubicBezTo>
                      <a:pt x="43" y="42"/>
                      <a:pt x="43" y="40"/>
                      <a:pt x="44" y="4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7"/>
                      <a:pt x="48" y="37"/>
                      <a:pt x="48" y="38"/>
                    </a:cubicBezTo>
                    <a:cubicBezTo>
                      <a:pt x="49" y="39"/>
                      <a:pt x="49" y="40"/>
                      <a:pt x="48" y="41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43"/>
                      <a:pt x="46" y="43"/>
                      <a:pt x="46" y="43"/>
                    </a:cubicBezTo>
                    <a:close/>
                    <a:moveTo>
                      <a:pt x="125" y="37"/>
                    </a:moveTo>
                    <a:cubicBezTo>
                      <a:pt x="124" y="37"/>
                      <a:pt x="124" y="37"/>
                      <a:pt x="123" y="36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1" y="34"/>
                      <a:pt x="121" y="33"/>
                      <a:pt x="122" y="32"/>
                    </a:cubicBezTo>
                    <a:cubicBezTo>
                      <a:pt x="123" y="31"/>
                      <a:pt x="124" y="31"/>
                      <a:pt x="125" y="32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6"/>
                      <a:pt x="126" y="36"/>
                    </a:cubicBezTo>
                    <a:cubicBezTo>
                      <a:pt x="126" y="37"/>
                      <a:pt x="125" y="37"/>
                      <a:pt x="125" y="37"/>
                    </a:cubicBezTo>
                    <a:close/>
                    <a:moveTo>
                      <a:pt x="61" y="28"/>
                    </a:moveTo>
                    <a:cubicBezTo>
                      <a:pt x="61" y="28"/>
                      <a:pt x="60" y="27"/>
                      <a:pt x="60" y="27"/>
                    </a:cubicBezTo>
                    <a:cubicBezTo>
                      <a:pt x="59" y="26"/>
                      <a:pt x="59" y="25"/>
                      <a:pt x="60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3" y="22"/>
                      <a:pt x="64" y="23"/>
                    </a:cubicBezTo>
                    <a:cubicBezTo>
                      <a:pt x="65" y="23"/>
                      <a:pt x="65" y="25"/>
                      <a:pt x="64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1" y="28"/>
                    </a:cubicBezTo>
                    <a:close/>
                    <a:moveTo>
                      <a:pt x="109" y="21"/>
                    </a:moveTo>
                    <a:cubicBezTo>
                      <a:pt x="109" y="21"/>
                      <a:pt x="108" y="21"/>
                      <a:pt x="108" y="21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9"/>
                      <a:pt x="106" y="17"/>
                      <a:pt x="106" y="17"/>
                    </a:cubicBezTo>
                    <a:cubicBezTo>
                      <a:pt x="107" y="16"/>
                      <a:pt x="109" y="16"/>
                      <a:pt x="109" y="17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20"/>
                      <a:pt x="111" y="21"/>
                    </a:cubicBezTo>
                    <a:cubicBezTo>
                      <a:pt x="110" y="21"/>
                      <a:pt x="110" y="21"/>
                      <a:pt x="109" y="21"/>
                    </a:cubicBezTo>
                    <a:close/>
                    <a:moveTo>
                      <a:pt x="77" y="12"/>
                    </a:moveTo>
                    <a:cubicBezTo>
                      <a:pt x="76" y="12"/>
                      <a:pt x="76" y="12"/>
                      <a:pt x="75" y="11"/>
                    </a:cubicBezTo>
                    <a:cubicBezTo>
                      <a:pt x="75" y="11"/>
                      <a:pt x="75" y="9"/>
                      <a:pt x="75" y="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6"/>
                      <a:pt x="79" y="6"/>
                      <a:pt x="80" y="7"/>
                    </a:cubicBezTo>
                    <a:cubicBezTo>
                      <a:pt x="80" y="8"/>
                      <a:pt x="80" y="9"/>
                      <a:pt x="80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2"/>
                      <a:pt x="77" y="12"/>
                      <a:pt x="77" y="12"/>
                    </a:cubicBezTo>
                    <a:close/>
                    <a:moveTo>
                      <a:pt x="94" y="6"/>
                    </a:moveTo>
                    <a:cubicBezTo>
                      <a:pt x="93" y="6"/>
                      <a:pt x="93" y="6"/>
                      <a:pt x="92" y="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0" y="3"/>
                      <a:pt x="90" y="2"/>
                      <a:pt x="91" y="1"/>
                    </a:cubicBezTo>
                    <a:cubicBezTo>
                      <a:pt x="92" y="0"/>
                      <a:pt x="93" y="0"/>
                      <a:pt x="94" y="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" name="Google Shape;34;p4"/>
            <p:cNvGrpSpPr/>
            <p:nvPr/>
          </p:nvGrpSpPr>
          <p:grpSpPr>
            <a:xfrm flipH="1">
              <a:off x="7969136" y="87508"/>
              <a:ext cx="923269" cy="903991"/>
              <a:chOff x="-84251" y="-91825"/>
              <a:chExt cx="985451" cy="964875"/>
            </a:xfrm>
          </p:grpSpPr>
          <p:sp>
            <p:nvSpPr>
              <p:cNvPr id="35" name="Google Shape;35;p4"/>
              <p:cNvSpPr/>
              <p:nvPr/>
            </p:nvSpPr>
            <p:spPr>
              <a:xfrm flipH="1">
                <a:off x="83436" y="55295"/>
                <a:ext cx="817763" cy="8177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0" y="0"/>
                    </a:moveTo>
                    <a:lnTo>
                      <a:pt x="593" y="0"/>
                    </a:lnTo>
                    <a:lnTo>
                      <a:pt x="593" y="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 flipH="1">
                <a:off x="-84251" y="-91825"/>
                <a:ext cx="838449" cy="84257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11" extrusionOk="0">
                    <a:moveTo>
                      <a:pt x="608" y="611"/>
                    </a:moveTo>
                    <a:lnTo>
                      <a:pt x="0" y="0"/>
                    </a:lnTo>
                    <a:lnTo>
                      <a:pt x="608" y="0"/>
                    </a:lnTo>
                    <a:lnTo>
                      <a:pt x="608" y="611"/>
                    </a:lnTo>
                    <a:close/>
                    <a:moveTo>
                      <a:pt x="22" y="10"/>
                    </a:moveTo>
                    <a:lnTo>
                      <a:pt x="599" y="587"/>
                    </a:lnTo>
                    <a:lnTo>
                      <a:pt x="599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4324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>
            <a:spLocks noGrp="1"/>
          </p:cNvSpPr>
          <p:nvPr>
            <p:ph type="pic" idx="2"/>
          </p:nvPr>
        </p:nvSpPr>
        <p:spPr>
          <a:xfrm>
            <a:off x="0" y="4277233"/>
            <a:ext cx="12192000" cy="25812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6552511" y="2314900"/>
            <a:ext cx="4684000" cy="1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955500" y="2314900"/>
            <a:ext cx="4684000" cy="1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955483" y="1671300"/>
            <a:ext cx="4684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5"/>
          </p:nvPr>
        </p:nvSpPr>
        <p:spPr>
          <a:xfrm>
            <a:off x="6552507" y="1671300"/>
            <a:ext cx="4684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 flipH="1">
            <a:off x="11231985" y="5764"/>
            <a:ext cx="1778111" cy="1427149"/>
            <a:chOff x="4137647" y="1609863"/>
            <a:chExt cx="2427345" cy="1948239"/>
          </a:xfrm>
        </p:grpSpPr>
        <p:sp>
          <p:nvSpPr>
            <p:cNvPr id="45" name="Google Shape;45;p5"/>
            <p:cNvSpPr/>
            <p:nvPr/>
          </p:nvSpPr>
          <p:spPr>
            <a:xfrm>
              <a:off x="4137647" y="1609863"/>
              <a:ext cx="1743075" cy="1741488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rot="5400000">
              <a:off x="4763242" y="1756351"/>
              <a:ext cx="1803300" cy="1800202"/>
            </a:xfrm>
            <a:custGeom>
              <a:avLst/>
              <a:gdLst/>
              <a:ahLst/>
              <a:cxnLst/>
              <a:rect l="l" t="t" r="r" b="b"/>
              <a:pathLst>
                <a:path w="1739" h="1736" extrusionOk="0">
                  <a:moveTo>
                    <a:pt x="865" y="1736"/>
                  </a:moveTo>
                  <a:lnTo>
                    <a:pt x="0" y="869"/>
                  </a:lnTo>
                  <a:lnTo>
                    <a:pt x="869" y="0"/>
                  </a:lnTo>
                  <a:lnTo>
                    <a:pt x="1739" y="869"/>
                  </a:lnTo>
                  <a:lnTo>
                    <a:pt x="1333" y="1276"/>
                  </a:lnTo>
                  <a:lnTo>
                    <a:pt x="1325" y="1268"/>
                  </a:lnTo>
                  <a:lnTo>
                    <a:pt x="1724" y="869"/>
                  </a:lnTo>
                  <a:lnTo>
                    <a:pt x="869" y="14"/>
                  </a:lnTo>
                  <a:lnTo>
                    <a:pt x="12" y="869"/>
                  </a:lnTo>
                  <a:lnTo>
                    <a:pt x="872" y="1729"/>
                  </a:lnTo>
                  <a:lnTo>
                    <a:pt x="865" y="1736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677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7"/>
          <p:cNvGrpSpPr/>
          <p:nvPr/>
        </p:nvGrpSpPr>
        <p:grpSpPr>
          <a:xfrm flipH="1">
            <a:off x="8663600" y="200"/>
            <a:ext cx="3528400" cy="6858000"/>
            <a:chOff x="0" y="150"/>
            <a:chExt cx="2646300" cy="5143500"/>
          </a:xfrm>
        </p:grpSpPr>
        <p:sp>
          <p:nvSpPr>
            <p:cNvPr id="57" name="Google Shape;57;p7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" name="Google Shape;59;p7"/>
          <p:cNvGrpSpPr/>
          <p:nvPr/>
        </p:nvGrpSpPr>
        <p:grpSpPr>
          <a:xfrm>
            <a:off x="-325929" y="-158477"/>
            <a:ext cx="1376029" cy="1755639"/>
            <a:chOff x="3636526" y="1674622"/>
            <a:chExt cx="1405450" cy="1793175"/>
          </a:xfrm>
        </p:grpSpPr>
        <p:sp>
          <p:nvSpPr>
            <p:cNvPr id="60" name="Google Shape;60;p7"/>
            <p:cNvSpPr/>
            <p:nvPr/>
          </p:nvSpPr>
          <p:spPr>
            <a:xfrm>
              <a:off x="3636526" y="1674622"/>
              <a:ext cx="1405450" cy="140545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9" y="596"/>
                  </a:moveTo>
                  <a:lnTo>
                    <a:pt x="0" y="299"/>
                  </a:lnTo>
                  <a:lnTo>
                    <a:pt x="299" y="0"/>
                  </a:lnTo>
                  <a:lnTo>
                    <a:pt x="596" y="299"/>
                  </a:lnTo>
                  <a:lnTo>
                    <a:pt x="299" y="596"/>
                  </a:lnTo>
                  <a:close/>
                  <a:moveTo>
                    <a:pt x="14" y="299"/>
                  </a:moveTo>
                  <a:lnTo>
                    <a:pt x="299" y="585"/>
                  </a:lnTo>
                  <a:lnTo>
                    <a:pt x="582" y="299"/>
                  </a:lnTo>
                  <a:lnTo>
                    <a:pt x="299" y="14"/>
                  </a:lnTo>
                  <a:lnTo>
                    <a:pt x="14" y="2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3692175" y="2526897"/>
              <a:ext cx="992776" cy="940900"/>
            </a:xfrm>
            <a:custGeom>
              <a:avLst/>
              <a:gdLst/>
              <a:ahLst/>
              <a:cxnLst/>
              <a:rect l="l" t="t" r="r" b="b"/>
              <a:pathLst>
                <a:path w="177" h="168" extrusionOk="0">
                  <a:moveTo>
                    <a:pt x="82" y="168"/>
                  </a:moveTo>
                  <a:cubicBezTo>
                    <a:pt x="81" y="168"/>
                    <a:pt x="81" y="167"/>
                    <a:pt x="80" y="167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8" y="165"/>
                    <a:pt x="78" y="163"/>
                    <a:pt x="79" y="163"/>
                  </a:cubicBezTo>
                  <a:cubicBezTo>
                    <a:pt x="80" y="162"/>
                    <a:pt x="81" y="162"/>
                    <a:pt x="82" y="163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4" y="165"/>
                    <a:pt x="84" y="166"/>
                    <a:pt x="83" y="167"/>
                  </a:cubicBezTo>
                  <a:cubicBezTo>
                    <a:pt x="83" y="167"/>
                    <a:pt x="82" y="168"/>
                    <a:pt x="82" y="168"/>
                  </a:cubicBezTo>
                  <a:close/>
                  <a:moveTo>
                    <a:pt x="96" y="166"/>
                  </a:moveTo>
                  <a:cubicBezTo>
                    <a:pt x="95" y="166"/>
                    <a:pt x="95" y="166"/>
                    <a:pt x="94" y="166"/>
                  </a:cubicBezTo>
                  <a:cubicBezTo>
                    <a:pt x="94" y="165"/>
                    <a:pt x="94" y="164"/>
                    <a:pt x="94" y="163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7" y="161"/>
                    <a:pt x="98" y="161"/>
                    <a:pt x="99" y="162"/>
                  </a:cubicBezTo>
                  <a:cubicBezTo>
                    <a:pt x="99" y="162"/>
                    <a:pt x="99" y="164"/>
                    <a:pt x="99" y="164"/>
                  </a:cubicBezTo>
                  <a:cubicBezTo>
                    <a:pt x="97" y="166"/>
                    <a:pt x="97" y="166"/>
                    <a:pt x="97" y="166"/>
                  </a:cubicBezTo>
                  <a:cubicBezTo>
                    <a:pt x="97" y="166"/>
                    <a:pt x="96" y="166"/>
                    <a:pt x="96" y="166"/>
                  </a:cubicBezTo>
                  <a:close/>
                  <a:moveTo>
                    <a:pt x="66" y="152"/>
                  </a:moveTo>
                  <a:cubicBezTo>
                    <a:pt x="66" y="152"/>
                    <a:pt x="65" y="152"/>
                    <a:pt x="65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49"/>
                    <a:pt x="63" y="148"/>
                    <a:pt x="63" y="147"/>
                  </a:cubicBezTo>
                  <a:cubicBezTo>
                    <a:pt x="64" y="146"/>
                    <a:pt x="65" y="146"/>
                    <a:pt x="66" y="147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9"/>
                    <a:pt x="68" y="151"/>
                    <a:pt x="68" y="151"/>
                  </a:cubicBezTo>
                  <a:cubicBezTo>
                    <a:pt x="67" y="152"/>
                    <a:pt x="67" y="152"/>
                    <a:pt x="66" y="152"/>
                  </a:cubicBezTo>
                  <a:close/>
                  <a:moveTo>
                    <a:pt x="111" y="151"/>
                  </a:moveTo>
                  <a:cubicBezTo>
                    <a:pt x="111" y="151"/>
                    <a:pt x="110" y="151"/>
                    <a:pt x="110" y="150"/>
                  </a:cubicBezTo>
                  <a:cubicBezTo>
                    <a:pt x="109" y="150"/>
                    <a:pt x="109" y="148"/>
                    <a:pt x="110" y="147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5"/>
                    <a:pt x="113" y="145"/>
                    <a:pt x="114" y="146"/>
                  </a:cubicBezTo>
                  <a:cubicBezTo>
                    <a:pt x="115" y="147"/>
                    <a:pt x="115" y="148"/>
                    <a:pt x="114" y="149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2" y="151"/>
                    <a:pt x="112" y="151"/>
                    <a:pt x="111" y="151"/>
                  </a:cubicBezTo>
                  <a:close/>
                  <a:moveTo>
                    <a:pt x="51" y="136"/>
                  </a:moveTo>
                  <a:cubicBezTo>
                    <a:pt x="50" y="136"/>
                    <a:pt x="50" y="136"/>
                    <a:pt x="49" y="136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7" y="134"/>
                    <a:pt x="47" y="132"/>
                    <a:pt x="48" y="132"/>
                  </a:cubicBezTo>
                  <a:cubicBezTo>
                    <a:pt x="49" y="131"/>
                    <a:pt x="50" y="131"/>
                    <a:pt x="51" y="132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3" y="134"/>
                    <a:pt x="53" y="135"/>
                    <a:pt x="52" y="136"/>
                  </a:cubicBezTo>
                  <a:cubicBezTo>
                    <a:pt x="52" y="136"/>
                    <a:pt x="51" y="136"/>
                    <a:pt x="51" y="136"/>
                  </a:cubicBezTo>
                  <a:close/>
                  <a:moveTo>
                    <a:pt x="127" y="135"/>
                  </a:moveTo>
                  <a:cubicBezTo>
                    <a:pt x="126" y="135"/>
                    <a:pt x="126" y="135"/>
                    <a:pt x="126" y="135"/>
                  </a:cubicBezTo>
                  <a:cubicBezTo>
                    <a:pt x="125" y="134"/>
                    <a:pt x="125" y="133"/>
                    <a:pt x="126" y="132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28" y="130"/>
                    <a:pt x="129" y="130"/>
                    <a:pt x="130" y="131"/>
                  </a:cubicBezTo>
                  <a:cubicBezTo>
                    <a:pt x="131" y="131"/>
                    <a:pt x="131" y="133"/>
                    <a:pt x="130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8" y="135"/>
                    <a:pt x="128" y="135"/>
                    <a:pt x="127" y="135"/>
                  </a:cubicBezTo>
                  <a:close/>
                  <a:moveTo>
                    <a:pt x="35" y="121"/>
                  </a:moveTo>
                  <a:cubicBezTo>
                    <a:pt x="35" y="121"/>
                    <a:pt x="34" y="121"/>
                    <a:pt x="34" y="120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1" y="118"/>
                    <a:pt x="31" y="117"/>
                    <a:pt x="32" y="116"/>
                  </a:cubicBezTo>
                  <a:cubicBezTo>
                    <a:pt x="33" y="115"/>
                    <a:pt x="34" y="115"/>
                    <a:pt x="35" y="116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7" y="118"/>
                    <a:pt x="37" y="119"/>
                    <a:pt x="36" y="120"/>
                  </a:cubicBezTo>
                  <a:cubicBezTo>
                    <a:pt x="36" y="121"/>
                    <a:pt x="36" y="121"/>
                    <a:pt x="35" y="121"/>
                  </a:cubicBezTo>
                  <a:close/>
                  <a:moveTo>
                    <a:pt x="143" y="120"/>
                  </a:moveTo>
                  <a:cubicBezTo>
                    <a:pt x="142" y="120"/>
                    <a:pt x="142" y="120"/>
                    <a:pt x="141" y="119"/>
                  </a:cubicBezTo>
                  <a:cubicBezTo>
                    <a:pt x="140" y="118"/>
                    <a:pt x="140" y="117"/>
                    <a:pt x="141" y="11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4"/>
                    <a:pt x="145" y="114"/>
                    <a:pt x="145" y="115"/>
                  </a:cubicBezTo>
                  <a:cubicBezTo>
                    <a:pt x="146" y="116"/>
                    <a:pt x="146" y="117"/>
                    <a:pt x="145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3" y="120"/>
                    <a:pt x="143" y="120"/>
                  </a:cubicBezTo>
                  <a:close/>
                  <a:moveTo>
                    <a:pt x="20" y="105"/>
                  </a:moveTo>
                  <a:cubicBezTo>
                    <a:pt x="19" y="105"/>
                    <a:pt x="18" y="105"/>
                    <a:pt x="18" y="105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6" y="103"/>
                    <a:pt x="16" y="101"/>
                    <a:pt x="17" y="100"/>
                  </a:cubicBezTo>
                  <a:cubicBezTo>
                    <a:pt x="17" y="100"/>
                    <a:pt x="19" y="100"/>
                    <a:pt x="20" y="100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2" y="104"/>
                    <a:pt x="21" y="105"/>
                  </a:cubicBezTo>
                  <a:cubicBezTo>
                    <a:pt x="21" y="105"/>
                    <a:pt x="20" y="105"/>
                    <a:pt x="20" y="105"/>
                  </a:cubicBezTo>
                  <a:close/>
                  <a:moveTo>
                    <a:pt x="158" y="104"/>
                  </a:moveTo>
                  <a:cubicBezTo>
                    <a:pt x="158" y="104"/>
                    <a:pt x="157" y="104"/>
                    <a:pt x="157" y="104"/>
                  </a:cubicBezTo>
                  <a:cubicBezTo>
                    <a:pt x="156" y="103"/>
                    <a:pt x="156" y="102"/>
                    <a:pt x="157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60" y="99"/>
                    <a:pt x="161" y="99"/>
                  </a:cubicBezTo>
                  <a:cubicBezTo>
                    <a:pt x="162" y="100"/>
                    <a:pt x="162" y="101"/>
                    <a:pt x="161" y="102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9" y="104"/>
                    <a:pt x="159" y="104"/>
                    <a:pt x="158" y="104"/>
                  </a:cubicBezTo>
                  <a:close/>
                  <a:moveTo>
                    <a:pt x="4" y="90"/>
                  </a:moveTo>
                  <a:cubicBezTo>
                    <a:pt x="3" y="90"/>
                    <a:pt x="3" y="90"/>
                    <a:pt x="3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6"/>
                    <a:pt x="1" y="85"/>
                  </a:cubicBezTo>
                  <a:cubicBezTo>
                    <a:pt x="2" y="84"/>
                    <a:pt x="3" y="84"/>
                    <a:pt x="4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87"/>
                    <a:pt x="6" y="88"/>
                    <a:pt x="5" y="89"/>
                  </a:cubicBezTo>
                  <a:cubicBezTo>
                    <a:pt x="5" y="90"/>
                    <a:pt x="4" y="90"/>
                    <a:pt x="4" y="90"/>
                  </a:cubicBezTo>
                  <a:close/>
                  <a:moveTo>
                    <a:pt x="174" y="89"/>
                  </a:moveTo>
                  <a:cubicBezTo>
                    <a:pt x="173" y="89"/>
                    <a:pt x="173" y="88"/>
                    <a:pt x="172" y="88"/>
                  </a:cubicBezTo>
                  <a:cubicBezTo>
                    <a:pt x="171" y="87"/>
                    <a:pt x="171" y="86"/>
                    <a:pt x="172" y="85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3"/>
                    <a:pt x="176" y="83"/>
                    <a:pt x="176" y="84"/>
                  </a:cubicBezTo>
                  <a:cubicBezTo>
                    <a:pt x="177" y="85"/>
                    <a:pt x="177" y="86"/>
                    <a:pt x="176" y="87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5" y="88"/>
                    <a:pt x="174" y="89"/>
                    <a:pt x="174" y="89"/>
                  </a:cubicBezTo>
                  <a:close/>
                  <a:moveTo>
                    <a:pt x="172" y="84"/>
                  </a:moveTo>
                  <a:cubicBezTo>
                    <a:pt x="171" y="84"/>
                    <a:pt x="170" y="84"/>
                    <a:pt x="170" y="83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68" y="81"/>
                    <a:pt x="168" y="80"/>
                    <a:pt x="169" y="79"/>
                  </a:cubicBezTo>
                  <a:cubicBezTo>
                    <a:pt x="169" y="78"/>
                    <a:pt x="171" y="78"/>
                    <a:pt x="172" y="79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4" y="81"/>
                    <a:pt x="174" y="82"/>
                    <a:pt x="173" y="83"/>
                  </a:cubicBezTo>
                  <a:cubicBezTo>
                    <a:pt x="173" y="84"/>
                    <a:pt x="172" y="84"/>
                    <a:pt x="172" y="84"/>
                  </a:cubicBezTo>
                  <a:close/>
                  <a:moveTo>
                    <a:pt x="15" y="74"/>
                  </a:moveTo>
                  <a:cubicBezTo>
                    <a:pt x="14" y="74"/>
                    <a:pt x="14" y="74"/>
                    <a:pt x="13" y="74"/>
                  </a:cubicBezTo>
                  <a:cubicBezTo>
                    <a:pt x="12" y="73"/>
                    <a:pt x="12" y="72"/>
                    <a:pt x="13" y="71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7" y="69"/>
                    <a:pt x="17" y="69"/>
                  </a:cubicBezTo>
                  <a:cubicBezTo>
                    <a:pt x="18" y="70"/>
                    <a:pt x="18" y="71"/>
                    <a:pt x="17" y="72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4"/>
                    <a:pt x="15" y="74"/>
                    <a:pt x="15" y="74"/>
                  </a:cubicBezTo>
                  <a:close/>
                  <a:moveTo>
                    <a:pt x="156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5"/>
                    <a:pt x="152" y="64"/>
                    <a:pt x="153" y="63"/>
                  </a:cubicBezTo>
                  <a:cubicBezTo>
                    <a:pt x="154" y="63"/>
                    <a:pt x="155" y="63"/>
                    <a:pt x="156" y="63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6"/>
                    <a:pt x="158" y="67"/>
                    <a:pt x="157" y="68"/>
                  </a:cubicBezTo>
                  <a:cubicBezTo>
                    <a:pt x="157" y="68"/>
                    <a:pt x="156" y="68"/>
                    <a:pt x="156" y="68"/>
                  </a:cubicBezTo>
                  <a:close/>
                  <a:moveTo>
                    <a:pt x="30" y="59"/>
                  </a:moveTo>
                  <a:cubicBezTo>
                    <a:pt x="30" y="59"/>
                    <a:pt x="29" y="58"/>
                    <a:pt x="29" y="58"/>
                  </a:cubicBezTo>
                  <a:cubicBezTo>
                    <a:pt x="28" y="57"/>
                    <a:pt x="28" y="56"/>
                    <a:pt x="29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3"/>
                    <a:pt x="32" y="53"/>
                    <a:pt x="33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1" y="58"/>
                    <a:pt x="31" y="59"/>
                    <a:pt x="30" y="59"/>
                  </a:cubicBezTo>
                  <a:close/>
                  <a:moveTo>
                    <a:pt x="140" y="53"/>
                  </a:moveTo>
                  <a:cubicBezTo>
                    <a:pt x="140" y="53"/>
                    <a:pt x="139" y="52"/>
                    <a:pt x="139" y="52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7" y="50"/>
                    <a:pt x="137" y="49"/>
                    <a:pt x="138" y="48"/>
                  </a:cubicBezTo>
                  <a:cubicBezTo>
                    <a:pt x="138" y="47"/>
                    <a:pt x="140" y="47"/>
                    <a:pt x="140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50"/>
                    <a:pt x="143" y="51"/>
                    <a:pt x="142" y="52"/>
                  </a:cubicBezTo>
                  <a:cubicBezTo>
                    <a:pt x="141" y="52"/>
                    <a:pt x="141" y="53"/>
                    <a:pt x="140" y="53"/>
                  </a:cubicBezTo>
                  <a:close/>
                  <a:moveTo>
                    <a:pt x="46" y="43"/>
                  </a:moveTo>
                  <a:cubicBezTo>
                    <a:pt x="45" y="43"/>
                    <a:pt x="45" y="43"/>
                    <a:pt x="44" y="42"/>
                  </a:cubicBezTo>
                  <a:cubicBezTo>
                    <a:pt x="43" y="42"/>
                    <a:pt x="43" y="40"/>
                    <a:pt x="44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8" y="37"/>
                    <a:pt x="48" y="38"/>
                  </a:cubicBezTo>
                  <a:cubicBezTo>
                    <a:pt x="49" y="39"/>
                    <a:pt x="49" y="40"/>
                    <a:pt x="48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6" y="43"/>
                    <a:pt x="46" y="43"/>
                  </a:cubicBezTo>
                  <a:close/>
                  <a:moveTo>
                    <a:pt x="125" y="37"/>
                  </a:moveTo>
                  <a:cubicBezTo>
                    <a:pt x="124" y="37"/>
                    <a:pt x="124" y="37"/>
                    <a:pt x="123" y="36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1" y="34"/>
                    <a:pt x="121" y="33"/>
                    <a:pt x="122" y="32"/>
                  </a:cubicBezTo>
                  <a:cubicBezTo>
                    <a:pt x="123" y="31"/>
                    <a:pt x="124" y="31"/>
                    <a:pt x="125" y="32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7" y="36"/>
                    <a:pt x="126" y="36"/>
                  </a:cubicBezTo>
                  <a:cubicBezTo>
                    <a:pt x="126" y="37"/>
                    <a:pt x="125" y="37"/>
                    <a:pt x="125" y="37"/>
                  </a:cubicBezTo>
                  <a:close/>
                  <a:moveTo>
                    <a:pt x="61" y="28"/>
                  </a:moveTo>
                  <a:cubicBezTo>
                    <a:pt x="61" y="28"/>
                    <a:pt x="60" y="27"/>
                    <a:pt x="60" y="27"/>
                  </a:cubicBezTo>
                  <a:cubicBezTo>
                    <a:pt x="59" y="26"/>
                    <a:pt x="59" y="25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2"/>
                    <a:pt x="63" y="22"/>
                    <a:pt x="64" y="23"/>
                  </a:cubicBezTo>
                  <a:cubicBezTo>
                    <a:pt x="65" y="23"/>
                    <a:pt x="65" y="25"/>
                    <a:pt x="64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8"/>
                    <a:pt x="61" y="28"/>
                  </a:cubicBezTo>
                  <a:close/>
                  <a:moveTo>
                    <a:pt x="109" y="21"/>
                  </a:moveTo>
                  <a:cubicBezTo>
                    <a:pt x="109" y="21"/>
                    <a:pt x="108" y="21"/>
                    <a:pt x="108" y="21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7"/>
                    <a:pt x="106" y="17"/>
                  </a:cubicBezTo>
                  <a:cubicBezTo>
                    <a:pt x="107" y="16"/>
                    <a:pt x="109" y="16"/>
                    <a:pt x="109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20"/>
                    <a:pt x="111" y="21"/>
                  </a:cubicBezTo>
                  <a:cubicBezTo>
                    <a:pt x="110" y="21"/>
                    <a:pt x="110" y="21"/>
                    <a:pt x="109" y="21"/>
                  </a:cubicBezTo>
                  <a:close/>
                  <a:moveTo>
                    <a:pt x="77" y="12"/>
                  </a:moveTo>
                  <a:cubicBezTo>
                    <a:pt x="76" y="12"/>
                    <a:pt x="76" y="12"/>
                    <a:pt x="75" y="11"/>
                  </a:cubicBezTo>
                  <a:cubicBezTo>
                    <a:pt x="75" y="11"/>
                    <a:pt x="75" y="9"/>
                    <a:pt x="75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0" y="8"/>
                    <a:pt x="80" y="9"/>
                    <a:pt x="80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2"/>
                    <a:pt x="77" y="12"/>
                    <a:pt x="77" y="12"/>
                  </a:cubicBezTo>
                  <a:close/>
                  <a:moveTo>
                    <a:pt x="94" y="6"/>
                  </a:moveTo>
                  <a:cubicBezTo>
                    <a:pt x="93" y="6"/>
                    <a:pt x="93" y="6"/>
                    <a:pt x="92" y="5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0" y="3"/>
                    <a:pt x="90" y="2"/>
                    <a:pt x="91" y="1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5"/>
                    <a:pt x="95" y="5"/>
                  </a:cubicBezTo>
                  <a:cubicBezTo>
                    <a:pt x="95" y="6"/>
                    <a:pt x="94" y="6"/>
                    <a:pt x="9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subTitle" idx="1"/>
          </p:nvPr>
        </p:nvSpPr>
        <p:spPr>
          <a:xfrm>
            <a:off x="950967" y="2363600"/>
            <a:ext cx="5726400" cy="28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950967" y="1600000"/>
            <a:ext cx="57264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22127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1244237" y="-158477"/>
            <a:ext cx="14267432" cy="7864228"/>
            <a:chOff x="-933178" y="-118858"/>
            <a:chExt cx="10700574" cy="5898171"/>
          </a:xfrm>
        </p:grpSpPr>
        <p:sp>
          <p:nvSpPr>
            <p:cNvPr id="67" name="Google Shape;67;p8"/>
            <p:cNvSpPr/>
            <p:nvPr/>
          </p:nvSpPr>
          <p:spPr>
            <a:xfrm>
              <a:off x="8356428" y="-118858"/>
              <a:ext cx="1032022" cy="1032025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9" y="596"/>
                  </a:moveTo>
                  <a:lnTo>
                    <a:pt x="0" y="299"/>
                  </a:lnTo>
                  <a:lnTo>
                    <a:pt x="299" y="0"/>
                  </a:lnTo>
                  <a:lnTo>
                    <a:pt x="596" y="299"/>
                  </a:lnTo>
                  <a:lnTo>
                    <a:pt x="299" y="596"/>
                  </a:lnTo>
                  <a:close/>
                  <a:moveTo>
                    <a:pt x="14" y="299"/>
                  </a:moveTo>
                  <a:lnTo>
                    <a:pt x="299" y="585"/>
                  </a:lnTo>
                  <a:lnTo>
                    <a:pt x="582" y="299"/>
                  </a:lnTo>
                  <a:lnTo>
                    <a:pt x="299" y="14"/>
                  </a:lnTo>
                  <a:lnTo>
                    <a:pt x="14" y="2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97290" y="506967"/>
              <a:ext cx="728995" cy="690903"/>
            </a:xfrm>
            <a:custGeom>
              <a:avLst/>
              <a:gdLst/>
              <a:ahLst/>
              <a:cxnLst/>
              <a:rect l="l" t="t" r="r" b="b"/>
              <a:pathLst>
                <a:path w="177" h="168" extrusionOk="0">
                  <a:moveTo>
                    <a:pt x="82" y="168"/>
                  </a:moveTo>
                  <a:cubicBezTo>
                    <a:pt x="81" y="168"/>
                    <a:pt x="81" y="167"/>
                    <a:pt x="80" y="167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8" y="165"/>
                    <a:pt x="78" y="163"/>
                    <a:pt x="79" y="163"/>
                  </a:cubicBezTo>
                  <a:cubicBezTo>
                    <a:pt x="80" y="162"/>
                    <a:pt x="81" y="162"/>
                    <a:pt x="82" y="163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4" y="165"/>
                    <a:pt x="84" y="166"/>
                    <a:pt x="83" y="167"/>
                  </a:cubicBezTo>
                  <a:cubicBezTo>
                    <a:pt x="83" y="167"/>
                    <a:pt x="82" y="168"/>
                    <a:pt x="82" y="168"/>
                  </a:cubicBezTo>
                  <a:close/>
                  <a:moveTo>
                    <a:pt x="96" y="166"/>
                  </a:moveTo>
                  <a:cubicBezTo>
                    <a:pt x="95" y="166"/>
                    <a:pt x="95" y="166"/>
                    <a:pt x="94" y="166"/>
                  </a:cubicBezTo>
                  <a:cubicBezTo>
                    <a:pt x="94" y="165"/>
                    <a:pt x="94" y="164"/>
                    <a:pt x="94" y="163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7" y="161"/>
                    <a:pt x="98" y="161"/>
                    <a:pt x="99" y="162"/>
                  </a:cubicBezTo>
                  <a:cubicBezTo>
                    <a:pt x="99" y="162"/>
                    <a:pt x="99" y="164"/>
                    <a:pt x="99" y="164"/>
                  </a:cubicBezTo>
                  <a:cubicBezTo>
                    <a:pt x="97" y="166"/>
                    <a:pt x="97" y="166"/>
                    <a:pt x="97" y="166"/>
                  </a:cubicBezTo>
                  <a:cubicBezTo>
                    <a:pt x="97" y="166"/>
                    <a:pt x="96" y="166"/>
                    <a:pt x="96" y="166"/>
                  </a:cubicBezTo>
                  <a:close/>
                  <a:moveTo>
                    <a:pt x="66" y="152"/>
                  </a:moveTo>
                  <a:cubicBezTo>
                    <a:pt x="66" y="152"/>
                    <a:pt x="65" y="152"/>
                    <a:pt x="65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49"/>
                    <a:pt x="63" y="148"/>
                    <a:pt x="63" y="147"/>
                  </a:cubicBezTo>
                  <a:cubicBezTo>
                    <a:pt x="64" y="146"/>
                    <a:pt x="65" y="146"/>
                    <a:pt x="66" y="147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9"/>
                    <a:pt x="68" y="151"/>
                    <a:pt x="68" y="151"/>
                  </a:cubicBezTo>
                  <a:cubicBezTo>
                    <a:pt x="67" y="152"/>
                    <a:pt x="67" y="152"/>
                    <a:pt x="66" y="152"/>
                  </a:cubicBezTo>
                  <a:close/>
                  <a:moveTo>
                    <a:pt x="111" y="151"/>
                  </a:moveTo>
                  <a:cubicBezTo>
                    <a:pt x="111" y="151"/>
                    <a:pt x="110" y="151"/>
                    <a:pt x="110" y="150"/>
                  </a:cubicBezTo>
                  <a:cubicBezTo>
                    <a:pt x="109" y="150"/>
                    <a:pt x="109" y="148"/>
                    <a:pt x="110" y="147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5"/>
                    <a:pt x="113" y="145"/>
                    <a:pt x="114" y="146"/>
                  </a:cubicBezTo>
                  <a:cubicBezTo>
                    <a:pt x="115" y="147"/>
                    <a:pt x="115" y="148"/>
                    <a:pt x="114" y="149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2" y="151"/>
                    <a:pt x="112" y="151"/>
                    <a:pt x="111" y="151"/>
                  </a:cubicBezTo>
                  <a:close/>
                  <a:moveTo>
                    <a:pt x="51" y="136"/>
                  </a:moveTo>
                  <a:cubicBezTo>
                    <a:pt x="50" y="136"/>
                    <a:pt x="50" y="136"/>
                    <a:pt x="49" y="136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7" y="134"/>
                    <a:pt x="47" y="132"/>
                    <a:pt x="48" y="132"/>
                  </a:cubicBezTo>
                  <a:cubicBezTo>
                    <a:pt x="49" y="131"/>
                    <a:pt x="50" y="131"/>
                    <a:pt x="51" y="132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3" y="134"/>
                    <a:pt x="53" y="135"/>
                    <a:pt x="52" y="136"/>
                  </a:cubicBezTo>
                  <a:cubicBezTo>
                    <a:pt x="52" y="136"/>
                    <a:pt x="51" y="136"/>
                    <a:pt x="51" y="136"/>
                  </a:cubicBezTo>
                  <a:close/>
                  <a:moveTo>
                    <a:pt x="127" y="135"/>
                  </a:moveTo>
                  <a:cubicBezTo>
                    <a:pt x="126" y="135"/>
                    <a:pt x="126" y="135"/>
                    <a:pt x="126" y="135"/>
                  </a:cubicBezTo>
                  <a:cubicBezTo>
                    <a:pt x="125" y="134"/>
                    <a:pt x="125" y="133"/>
                    <a:pt x="126" y="132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28" y="130"/>
                    <a:pt x="129" y="130"/>
                    <a:pt x="130" y="131"/>
                  </a:cubicBezTo>
                  <a:cubicBezTo>
                    <a:pt x="131" y="131"/>
                    <a:pt x="131" y="133"/>
                    <a:pt x="130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8" y="135"/>
                    <a:pt x="128" y="135"/>
                    <a:pt x="127" y="135"/>
                  </a:cubicBezTo>
                  <a:close/>
                  <a:moveTo>
                    <a:pt x="35" y="121"/>
                  </a:moveTo>
                  <a:cubicBezTo>
                    <a:pt x="35" y="121"/>
                    <a:pt x="34" y="121"/>
                    <a:pt x="34" y="120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1" y="118"/>
                    <a:pt x="31" y="117"/>
                    <a:pt x="32" y="116"/>
                  </a:cubicBezTo>
                  <a:cubicBezTo>
                    <a:pt x="33" y="115"/>
                    <a:pt x="34" y="115"/>
                    <a:pt x="35" y="116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7" y="118"/>
                    <a:pt x="37" y="119"/>
                    <a:pt x="36" y="120"/>
                  </a:cubicBezTo>
                  <a:cubicBezTo>
                    <a:pt x="36" y="121"/>
                    <a:pt x="36" y="121"/>
                    <a:pt x="35" y="121"/>
                  </a:cubicBezTo>
                  <a:close/>
                  <a:moveTo>
                    <a:pt x="143" y="120"/>
                  </a:moveTo>
                  <a:cubicBezTo>
                    <a:pt x="142" y="120"/>
                    <a:pt x="142" y="120"/>
                    <a:pt x="141" y="119"/>
                  </a:cubicBezTo>
                  <a:cubicBezTo>
                    <a:pt x="140" y="118"/>
                    <a:pt x="140" y="117"/>
                    <a:pt x="141" y="11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4"/>
                    <a:pt x="145" y="114"/>
                    <a:pt x="145" y="115"/>
                  </a:cubicBezTo>
                  <a:cubicBezTo>
                    <a:pt x="146" y="116"/>
                    <a:pt x="146" y="117"/>
                    <a:pt x="145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3" y="120"/>
                    <a:pt x="143" y="120"/>
                  </a:cubicBezTo>
                  <a:close/>
                  <a:moveTo>
                    <a:pt x="20" y="105"/>
                  </a:moveTo>
                  <a:cubicBezTo>
                    <a:pt x="19" y="105"/>
                    <a:pt x="18" y="105"/>
                    <a:pt x="18" y="105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6" y="103"/>
                    <a:pt x="16" y="101"/>
                    <a:pt x="17" y="100"/>
                  </a:cubicBezTo>
                  <a:cubicBezTo>
                    <a:pt x="17" y="100"/>
                    <a:pt x="19" y="100"/>
                    <a:pt x="20" y="100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2" y="104"/>
                    <a:pt x="21" y="105"/>
                  </a:cubicBezTo>
                  <a:cubicBezTo>
                    <a:pt x="21" y="105"/>
                    <a:pt x="20" y="105"/>
                    <a:pt x="20" y="105"/>
                  </a:cubicBezTo>
                  <a:close/>
                  <a:moveTo>
                    <a:pt x="158" y="104"/>
                  </a:moveTo>
                  <a:cubicBezTo>
                    <a:pt x="158" y="104"/>
                    <a:pt x="157" y="104"/>
                    <a:pt x="157" y="104"/>
                  </a:cubicBezTo>
                  <a:cubicBezTo>
                    <a:pt x="156" y="103"/>
                    <a:pt x="156" y="102"/>
                    <a:pt x="157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60" y="99"/>
                    <a:pt x="161" y="99"/>
                  </a:cubicBezTo>
                  <a:cubicBezTo>
                    <a:pt x="162" y="100"/>
                    <a:pt x="162" y="101"/>
                    <a:pt x="161" y="102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9" y="104"/>
                    <a:pt x="159" y="104"/>
                    <a:pt x="158" y="104"/>
                  </a:cubicBezTo>
                  <a:close/>
                  <a:moveTo>
                    <a:pt x="4" y="90"/>
                  </a:moveTo>
                  <a:cubicBezTo>
                    <a:pt x="3" y="90"/>
                    <a:pt x="3" y="90"/>
                    <a:pt x="3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6"/>
                    <a:pt x="1" y="85"/>
                  </a:cubicBezTo>
                  <a:cubicBezTo>
                    <a:pt x="2" y="84"/>
                    <a:pt x="3" y="84"/>
                    <a:pt x="4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87"/>
                    <a:pt x="6" y="88"/>
                    <a:pt x="5" y="89"/>
                  </a:cubicBezTo>
                  <a:cubicBezTo>
                    <a:pt x="5" y="90"/>
                    <a:pt x="4" y="90"/>
                    <a:pt x="4" y="90"/>
                  </a:cubicBezTo>
                  <a:close/>
                  <a:moveTo>
                    <a:pt x="174" y="89"/>
                  </a:moveTo>
                  <a:cubicBezTo>
                    <a:pt x="173" y="89"/>
                    <a:pt x="173" y="88"/>
                    <a:pt x="172" y="88"/>
                  </a:cubicBezTo>
                  <a:cubicBezTo>
                    <a:pt x="171" y="87"/>
                    <a:pt x="171" y="86"/>
                    <a:pt x="172" y="85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3"/>
                    <a:pt x="176" y="83"/>
                    <a:pt x="176" y="84"/>
                  </a:cubicBezTo>
                  <a:cubicBezTo>
                    <a:pt x="177" y="85"/>
                    <a:pt x="177" y="86"/>
                    <a:pt x="176" y="87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5" y="88"/>
                    <a:pt x="174" y="89"/>
                    <a:pt x="174" y="89"/>
                  </a:cubicBezTo>
                  <a:close/>
                  <a:moveTo>
                    <a:pt x="172" y="84"/>
                  </a:moveTo>
                  <a:cubicBezTo>
                    <a:pt x="171" y="84"/>
                    <a:pt x="170" y="84"/>
                    <a:pt x="170" y="83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68" y="81"/>
                    <a:pt x="168" y="80"/>
                    <a:pt x="169" y="79"/>
                  </a:cubicBezTo>
                  <a:cubicBezTo>
                    <a:pt x="169" y="78"/>
                    <a:pt x="171" y="78"/>
                    <a:pt x="172" y="79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4" y="81"/>
                    <a:pt x="174" y="82"/>
                    <a:pt x="173" y="83"/>
                  </a:cubicBezTo>
                  <a:cubicBezTo>
                    <a:pt x="173" y="84"/>
                    <a:pt x="172" y="84"/>
                    <a:pt x="172" y="84"/>
                  </a:cubicBezTo>
                  <a:close/>
                  <a:moveTo>
                    <a:pt x="15" y="74"/>
                  </a:moveTo>
                  <a:cubicBezTo>
                    <a:pt x="14" y="74"/>
                    <a:pt x="14" y="74"/>
                    <a:pt x="13" y="74"/>
                  </a:cubicBezTo>
                  <a:cubicBezTo>
                    <a:pt x="12" y="73"/>
                    <a:pt x="12" y="72"/>
                    <a:pt x="13" y="71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7" y="69"/>
                    <a:pt x="17" y="69"/>
                  </a:cubicBezTo>
                  <a:cubicBezTo>
                    <a:pt x="18" y="70"/>
                    <a:pt x="18" y="71"/>
                    <a:pt x="17" y="72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4"/>
                    <a:pt x="15" y="74"/>
                    <a:pt x="15" y="74"/>
                  </a:cubicBezTo>
                  <a:close/>
                  <a:moveTo>
                    <a:pt x="156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5"/>
                    <a:pt x="152" y="64"/>
                    <a:pt x="153" y="63"/>
                  </a:cubicBezTo>
                  <a:cubicBezTo>
                    <a:pt x="154" y="63"/>
                    <a:pt x="155" y="63"/>
                    <a:pt x="156" y="63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6"/>
                    <a:pt x="158" y="67"/>
                    <a:pt x="157" y="68"/>
                  </a:cubicBezTo>
                  <a:cubicBezTo>
                    <a:pt x="157" y="68"/>
                    <a:pt x="156" y="68"/>
                    <a:pt x="156" y="68"/>
                  </a:cubicBezTo>
                  <a:close/>
                  <a:moveTo>
                    <a:pt x="30" y="59"/>
                  </a:moveTo>
                  <a:cubicBezTo>
                    <a:pt x="30" y="59"/>
                    <a:pt x="29" y="58"/>
                    <a:pt x="29" y="58"/>
                  </a:cubicBezTo>
                  <a:cubicBezTo>
                    <a:pt x="28" y="57"/>
                    <a:pt x="28" y="56"/>
                    <a:pt x="29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3"/>
                    <a:pt x="32" y="53"/>
                    <a:pt x="33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1" y="58"/>
                    <a:pt x="31" y="59"/>
                    <a:pt x="30" y="59"/>
                  </a:cubicBezTo>
                  <a:close/>
                  <a:moveTo>
                    <a:pt x="140" y="53"/>
                  </a:moveTo>
                  <a:cubicBezTo>
                    <a:pt x="140" y="53"/>
                    <a:pt x="139" y="52"/>
                    <a:pt x="139" y="52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7" y="50"/>
                    <a:pt x="137" y="49"/>
                    <a:pt x="138" y="48"/>
                  </a:cubicBezTo>
                  <a:cubicBezTo>
                    <a:pt x="138" y="47"/>
                    <a:pt x="140" y="47"/>
                    <a:pt x="140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50"/>
                    <a:pt x="143" y="51"/>
                    <a:pt x="142" y="52"/>
                  </a:cubicBezTo>
                  <a:cubicBezTo>
                    <a:pt x="141" y="52"/>
                    <a:pt x="141" y="53"/>
                    <a:pt x="140" y="53"/>
                  </a:cubicBezTo>
                  <a:close/>
                  <a:moveTo>
                    <a:pt x="46" y="43"/>
                  </a:moveTo>
                  <a:cubicBezTo>
                    <a:pt x="45" y="43"/>
                    <a:pt x="45" y="43"/>
                    <a:pt x="44" y="42"/>
                  </a:cubicBezTo>
                  <a:cubicBezTo>
                    <a:pt x="43" y="42"/>
                    <a:pt x="43" y="40"/>
                    <a:pt x="44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8" y="37"/>
                    <a:pt x="48" y="38"/>
                  </a:cubicBezTo>
                  <a:cubicBezTo>
                    <a:pt x="49" y="39"/>
                    <a:pt x="49" y="40"/>
                    <a:pt x="48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6" y="43"/>
                    <a:pt x="46" y="43"/>
                  </a:cubicBezTo>
                  <a:close/>
                  <a:moveTo>
                    <a:pt x="125" y="37"/>
                  </a:moveTo>
                  <a:cubicBezTo>
                    <a:pt x="124" y="37"/>
                    <a:pt x="124" y="37"/>
                    <a:pt x="123" y="36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1" y="34"/>
                    <a:pt x="121" y="33"/>
                    <a:pt x="122" y="32"/>
                  </a:cubicBezTo>
                  <a:cubicBezTo>
                    <a:pt x="123" y="31"/>
                    <a:pt x="124" y="31"/>
                    <a:pt x="125" y="32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7" y="36"/>
                    <a:pt x="126" y="36"/>
                  </a:cubicBezTo>
                  <a:cubicBezTo>
                    <a:pt x="126" y="37"/>
                    <a:pt x="125" y="37"/>
                    <a:pt x="125" y="37"/>
                  </a:cubicBezTo>
                  <a:close/>
                  <a:moveTo>
                    <a:pt x="61" y="28"/>
                  </a:moveTo>
                  <a:cubicBezTo>
                    <a:pt x="61" y="28"/>
                    <a:pt x="60" y="27"/>
                    <a:pt x="60" y="27"/>
                  </a:cubicBezTo>
                  <a:cubicBezTo>
                    <a:pt x="59" y="26"/>
                    <a:pt x="59" y="25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2"/>
                    <a:pt x="63" y="22"/>
                    <a:pt x="64" y="23"/>
                  </a:cubicBezTo>
                  <a:cubicBezTo>
                    <a:pt x="65" y="23"/>
                    <a:pt x="65" y="25"/>
                    <a:pt x="64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8"/>
                    <a:pt x="61" y="28"/>
                  </a:cubicBezTo>
                  <a:close/>
                  <a:moveTo>
                    <a:pt x="109" y="21"/>
                  </a:moveTo>
                  <a:cubicBezTo>
                    <a:pt x="109" y="21"/>
                    <a:pt x="108" y="21"/>
                    <a:pt x="108" y="21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7"/>
                    <a:pt x="106" y="17"/>
                  </a:cubicBezTo>
                  <a:cubicBezTo>
                    <a:pt x="107" y="16"/>
                    <a:pt x="109" y="16"/>
                    <a:pt x="109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20"/>
                    <a:pt x="111" y="21"/>
                  </a:cubicBezTo>
                  <a:cubicBezTo>
                    <a:pt x="110" y="21"/>
                    <a:pt x="110" y="21"/>
                    <a:pt x="109" y="21"/>
                  </a:cubicBezTo>
                  <a:close/>
                  <a:moveTo>
                    <a:pt x="77" y="12"/>
                  </a:moveTo>
                  <a:cubicBezTo>
                    <a:pt x="76" y="12"/>
                    <a:pt x="76" y="12"/>
                    <a:pt x="75" y="11"/>
                  </a:cubicBezTo>
                  <a:cubicBezTo>
                    <a:pt x="75" y="11"/>
                    <a:pt x="75" y="9"/>
                    <a:pt x="75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0" y="8"/>
                    <a:pt x="80" y="9"/>
                    <a:pt x="80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2"/>
                    <a:pt x="77" y="12"/>
                    <a:pt x="77" y="12"/>
                  </a:cubicBezTo>
                  <a:close/>
                  <a:moveTo>
                    <a:pt x="94" y="6"/>
                  </a:moveTo>
                  <a:cubicBezTo>
                    <a:pt x="93" y="6"/>
                    <a:pt x="93" y="6"/>
                    <a:pt x="92" y="5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0" y="3"/>
                    <a:pt x="90" y="2"/>
                    <a:pt x="91" y="1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5"/>
                    <a:pt x="95" y="5"/>
                  </a:cubicBezTo>
                  <a:cubicBezTo>
                    <a:pt x="95" y="6"/>
                    <a:pt x="94" y="6"/>
                    <a:pt x="9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" name="Google Shape;69;p8"/>
            <p:cNvGrpSpPr/>
            <p:nvPr/>
          </p:nvGrpSpPr>
          <p:grpSpPr>
            <a:xfrm>
              <a:off x="-124852" y="87508"/>
              <a:ext cx="923269" cy="903991"/>
              <a:chOff x="-84251" y="-91825"/>
              <a:chExt cx="985451" cy="964875"/>
            </a:xfrm>
          </p:grpSpPr>
          <p:sp>
            <p:nvSpPr>
              <p:cNvPr id="70" name="Google Shape;70;p8"/>
              <p:cNvSpPr/>
              <p:nvPr/>
            </p:nvSpPr>
            <p:spPr>
              <a:xfrm flipH="1">
                <a:off x="83436" y="55295"/>
                <a:ext cx="817763" cy="8177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0" y="0"/>
                    </a:moveTo>
                    <a:lnTo>
                      <a:pt x="593" y="0"/>
                    </a:lnTo>
                    <a:lnTo>
                      <a:pt x="593" y="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 flipH="1">
                <a:off x="-84251" y="-91825"/>
                <a:ext cx="838449" cy="84257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11" extrusionOk="0">
                    <a:moveTo>
                      <a:pt x="608" y="611"/>
                    </a:moveTo>
                    <a:lnTo>
                      <a:pt x="0" y="0"/>
                    </a:lnTo>
                    <a:lnTo>
                      <a:pt x="608" y="0"/>
                    </a:lnTo>
                    <a:lnTo>
                      <a:pt x="608" y="611"/>
                    </a:lnTo>
                    <a:close/>
                    <a:moveTo>
                      <a:pt x="22" y="10"/>
                    </a:moveTo>
                    <a:lnTo>
                      <a:pt x="599" y="587"/>
                    </a:lnTo>
                    <a:lnTo>
                      <a:pt x="599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8"/>
            <p:cNvGrpSpPr/>
            <p:nvPr/>
          </p:nvGrpSpPr>
          <p:grpSpPr>
            <a:xfrm>
              <a:off x="-933178" y="3685400"/>
              <a:ext cx="2171700" cy="2093913"/>
              <a:chOff x="6452222" y="4033976"/>
              <a:chExt cx="2171700" cy="2093913"/>
            </a:xfrm>
          </p:grpSpPr>
          <p:sp>
            <p:nvSpPr>
              <p:cNvPr id="73" name="Google Shape;73;p8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2;p8"/>
            <p:cNvSpPr/>
            <p:nvPr/>
          </p:nvSpPr>
          <p:spPr>
            <a:xfrm flipH="1">
              <a:off x="8430776" y="4125623"/>
              <a:ext cx="957645" cy="956773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8809751" y="4125623"/>
              <a:ext cx="957645" cy="956773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711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9"/>
          <p:cNvGrpSpPr/>
          <p:nvPr/>
        </p:nvGrpSpPr>
        <p:grpSpPr>
          <a:xfrm>
            <a:off x="-1183603" y="-676599"/>
            <a:ext cx="13701537" cy="2791884"/>
            <a:chOff x="-887703" y="-507450"/>
            <a:chExt cx="10276153" cy="2093913"/>
          </a:xfrm>
        </p:grpSpPr>
        <p:grpSp>
          <p:nvGrpSpPr>
            <p:cNvPr id="87" name="Google Shape;87;p9"/>
            <p:cNvGrpSpPr/>
            <p:nvPr/>
          </p:nvGrpSpPr>
          <p:grpSpPr>
            <a:xfrm>
              <a:off x="8356428" y="-118858"/>
              <a:ext cx="1032022" cy="1316729"/>
              <a:chOff x="3636526" y="1674622"/>
              <a:chExt cx="1405450" cy="1793175"/>
            </a:xfrm>
          </p:grpSpPr>
          <p:sp>
            <p:nvSpPr>
              <p:cNvPr id="88" name="Google Shape;88;p9"/>
              <p:cNvSpPr/>
              <p:nvPr/>
            </p:nvSpPr>
            <p:spPr>
              <a:xfrm>
                <a:off x="3636526" y="1674622"/>
                <a:ext cx="1405450" cy="140545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9" y="596"/>
                    </a:moveTo>
                    <a:lnTo>
                      <a:pt x="0" y="299"/>
                    </a:lnTo>
                    <a:lnTo>
                      <a:pt x="299" y="0"/>
                    </a:lnTo>
                    <a:lnTo>
                      <a:pt x="596" y="299"/>
                    </a:lnTo>
                    <a:lnTo>
                      <a:pt x="299" y="596"/>
                    </a:lnTo>
                    <a:close/>
                    <a:moveTo>
                      <a:pt x="14" y="299"/>
                    </a:moveTo>
                    <a:lnTo>
                      <a:pt x="299" y="585"/>
                    </a:lnTo>
                    <a:lnTo>
                      <a:pt x="582" y="299"/>
                    </a:lnTo>
                    <a:lnTo>
                      <a:pt x="299" y="14"/>
                    </a:lnTo>
                    <a:lnTo>
                      <a:pt x="14" y="2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3692175" y="2526897"/>
                <a:ext cx="992776" cy="9409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" extrusionOk="0">
                    <a:moveTo>
                      <a:pt x="82" y="168"/>
                    </a:moveTo>
                    <a:cubicBezTo>
                      <a:pt x="81" y="168"/>
                      <a:pt x="81" y="167"/>
                      <a:pt x="80" y="167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8" y="165"/>
                      <a:pt x="78" y="163"/>
                      <a:pt x="79" y="163"/>
                    </a:cubicBezTo>
                    <a:cubicBezTo>
                      <a:pt x="80" y="162"/>
                      <a:pt x="81" y="162"/>
                      <a:pt x="82" y="163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4" y="165"/>
                      <a:pt x="84" y="166"/>
                      <a:pt x="83" y="167"/>
                    </a:cubicBezTo>
                    <a:cubicBezTo>
                      <a:pt x="83" y="167"/>
                      <a:pt x="82" y="168"/>
                      <a:pt x="82" y="168"/>
                    </a:cubicBezTo>
                    <a:close/>
                    <a:moveTo>
                      <a:pt x="96" y="166"/>
                    </a:moveTo>
                    <a:cubicBezTo>
                      <a:pt x="95" y="166"/>
                      <a:pt x="95" y="166"/>
                      <a:pt x="94" y="166"/>
                    </a:cubicBezTo>
                    <a:cubicBezTo>
                      <a:pt x="94" y="165"/>
                      <a:pt x="94" y="164"/>
                      <a:pt x="94" y="163"/>
                    </a:cubicBezTo>
                    <a:cubicBezTo>
                      <a:pt x="96" y="162"/>
                      <a:pt x="96" y="162"/>
                      <a:pt x="96" y="162"/>
                    </a:cubicBezTo>
                    <a:cubicBezTo>
                      <a:pt x="97" y="161"/>
                      <a:pt x="98" y="161"/>
                      <a:pt x="99" y="162"/>
                    </a:cubicBezTo>
                    <a:cubicBezTo>
                      <a:pt x="99" y="162"/>
                      <a:pt x="99" y="164"/>
                      <a:pt x="99" y="164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7" y="166"/>
                      <a:pt x="96" y="166"/>
                      <a:pt x="96" y="166"/>
                    </a:cubicBezTo>
                    <a:close/>
                    <a:moveTo>
                      <a:pt x="66" y="152"/>
                    </a:moveTo>
                    <a:cubicBezTo>
                      <a:pt x="66" y="152"/>
                      <a:pt x="65" y="152"/>
                      <a:pt x="65" y="151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63" y="149"/>
                      <a:pt x="63" y="148"/>
                      <a:pt x="63" y="147"/>
                    </a:cubicBezTo>
                    <a:cubicBezTo>
                      <a:pt x="64" y="146"/>
                      <a:pt x="65" y="146"/>
                      <a:pt x="66" y="147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51"/>
                      <a:pt x="68" y="151"/>
                    </a:cubicBezTo>
                    <a:cubicBezTo>
                      <a:pt x="67" y="152"/>
                      <a:pt x="67" y="152"/>
                      <a:pt x="66" y="152"/>
                    </a:cubicBezTo>
                    <a:close/>
                    <a:moveTo>
                      <a:pt x="111" y="151"/>
                    </a:moveTo>
                    <a:cubicBezTo>
                      <a:pt x="111" y="151"/>
                      <a:pt x="110" y="151"/>
                      <a:pt x="110" y="150"/>
                    </a:cubicBezTo>
                    <a:cubicBezTo>
                      <a:pt x="109" y="150"/>
                      <a:pt x="109" y="148"/>
                      <a:pt x="110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5"/>
                      <a:pt x="113" y="145"/>
                      <a:pt x="114" y="146"/>
                    </a:cubicBezTo>
                    <a:cubicBezTo>
                      <a:pt x="115" y="147"/>
                      <a:pt x="115" y="148"/>
                      <a:pt x="114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2" y="151"/>
                      <a:pt x="112" y="151"/>
                      <a:pt x="111" y="151"/>
                    </a:cubicBezTo>
                    <a:close/>
                    <a:moveTo>
                      <a:pt x="51" y="136"/>
                    </a:moveTo>
                    <a:cubicBezTo>
                      <a:pt x="50" y="136"/>
                      <a:pt x="50" y="136"/>
                      <a:pt x="49" y="136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7" y="134"/>
                      <a:pt x="47" y="132"/>
                      <a:pt x="48" y="132"/>
                    </a:cubicBezTo>
                    <a:cubicBezTo>
                      <a:pt x="49" y="131"/>
                      <a:pt x="50" y="131"/>
                      <a:pt x="51" y="132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3" y="134"/>
                      <a:pt x="53" y="135"/>
                      <a:pt x="52" y="136"/>
                    </a:cubicBezTo>
                    <a:cubicBezTo>
                      <a:pt x="52" y="136"/>
                      <a:pt x="51" y="136"/>
                      <a:pt x="51" y="136"/>
                    </a:cubicBezTo>
                    <a:close/>
                    <a:moveTo>
                      <a:pt x="127" y="135"/>
                    </a:move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4"/>
                      <a:pt x="125" y="133"/>
                      <a:pt x="126" y="132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8" y="130"/>
                      <a:pt x="129" y="130"/>
                      <a:pt x="130" y="131"/>
                    </a:cubicBezTo>
                    <a:cubicBezTo>
                      <a:pt x="131" y="131"/>
                      <a:pt x="131" y="133"/>
                      <a:pt x="130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8" y="135"/>
                      <a:pt x="128" y="135"/>
                      <a:pt x="127" y="135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4" y="121"/>
                      <a:pt x="34" y="120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8"/>
                      <a:pt x="31" y="117"/>
                      <a:pt x="32" y="116"/>
                    </a:cubicBezTo>
                    <a:cubicBezTo>
                      <a:pt x="33" y="115"/>
                      <a:pt x="34" y="115"/>
                      <a:pt x="35" y="116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7" y="118"/>
                      <a:pt x="37" y="119"/>
                      <a:pt x="36" y="120"/>
                    </a:cubicBezTo>
                    <a:cubicBezTo>
                      <a:pt x="36" y="121"/>
                      <a:pt x="36" y="121"/>
                      <a:pt x="35" y="121"/>
                    </a:cubicBezTo>
                    <a:close/>
                    <a:moveTo>
                      <a:pt x="143" y="120"/>
                    </a:moveTo>
                    <a:cubicBezTo>
                      <a:pt x="142" y="120"/>
                      <a:pt x="142" y="120"/>
                      <a:pt x="141" y="119"/>
                    </a:cubicBezTo>
                    <a:cubicBezTo>
                      <a:pt x="140" y="118"/>
                      <a:pt x="140" y="117"/>
                      <a:pt x="141" y="116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43" y="114"/>
                      <a:pt x="145" y="114"/>
                      <a:pt x="145" y="115"/>
                    </a:cubicBezTo>
                    <a:cubicBezTo>
                      <a:pt x="146" y="116"/>
                      <a:pt x="146" y="117"/>
                      <a:pt x="145" y="118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20"/>
                      <a:pt x="143" y="120"/>
                      <a:pt x="143" y="120"/>
                    </a:cubicBezTo>
                    <a:close/>
                    <a:moveTo>
                      <a:pt x="20" y="105"/>
                    </a:moveTo>
                    <a:cubicBezTo>
                      <a:pt x="19" y="105"/>
                      <a:pt x="18" y="105"/>
                      <a:pt x="18" y="105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1"/>
                      <a:pt x="17" y="100"/>
                    </a:cubicBezTo>
                    <a:cubicBezTo>
                      <a:pt x="17" y="100"/>
                      <a:pt x="19" y="100"/>
                      <a:pt x="20" y="10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2" y="104"/>
                      <a:pt x="21" y="105"/>
                    </a:cubicBezTo>
                    <a:cubicBezTo>
                      <a:pt x="21" y="105"/>
                      <a:pt x="20" y="105"/>
                      <a:pt x="20" y="105"/>
                    </a:cubicBezTo>
                    <a:close/>
                    <a:moveTo>
                      <a:pt x="158" y="104"/>
                    </a:moveTo>
                    <a:cubicBezTo>
                      <a:pt x="158" y="104"/>
                      <a:pt x="157" y="104"/>
                      <a:pt x="157" y="104"/>
                    </a:cubicBezTo>
                    <a:cubicBezTo>
                      <a:pt x="156" y="103"/>
                      <a:pt x="156" y="102"/>
                      <a:pt x="157" y="101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9" y="99"/>
                      <a:pt x="160" y="99"/>
                      <a:pt x="161" y="99"/>
                    </a:cubicBezTo>
                    <a:cubicBezTo>
                      <a:pt x="162" y="100"/>
                      <a:pt x="162" y="101"/>
                      <a:pt x="161" y="102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9" y="104"/>
                      <a:pt x="159" y="104"/>
                      <a:pt x="158" y="104"/>
                    </a:cubicBezTo>
                    <a:close/>
                    <a:moveTo>
                      <a:pt x="4" y="90"/>
                    </a:moveTo>
                    <a:cubicBezTo>
                      <a:pt x="3" y="90"/>
                      <a:pt x="3" y="90"/>
                      <a:pt x="3" y="89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7"/>
                      <a:pt x="0" y="86"/>
                      <a:pt x="1" y="85"/>
                    </a:cubicBezTo>
                    <a:cubicBezTo>
                      <a:pt x="2" y="84"/>
                      <a:pt x="3" y="84"/>
                      <a:pt x="4" y="8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7"/>
                      <a:pt x="6" y="88"/>
                      <a:pt x="5" y="89"/>
                    </a:cubicBezTo>
                    <a:cubicBezTo>
                      <a:pt x="5" y="90"/>
                      <a:pt x="4" y="90"/>
                      <a:pt x="4" y="90"/>
                    </a:cubicBezTo>
                    <a:close/>
                    <a:moveTo>
                      <a:pt x="174" y="89"/>
                    </a:moveTo>
                    <a:cubicBezTo>
                      <a:pt x="173" y="89"/>
                      <a:pt x="173" y="88"/>
                      <a:pt x="172" y="88"/>
                    </a:cubicBezTo>
                    <a:cubicBezTo>
                      <a:pt x="171" y="87"/>
                      <a:pt x="171" y="86"/>
                      <a:pt x="172" y="85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3"/>
                      <a:pt x="176" y="83"/>
                      <a:pt x="176" y="84"/>
                    </a:cubicBezTo>
                    <a:cubicBezTo>
                      <a:pt x="177" y="85"/>
                      <a:pt x="177" y="86"/>
                      <a:pt x="176" y="87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4" y="89"/>
                      <a:pt x="174" y="89"/>
                    </a:cubicBezTo>
                    <a:close/>
                    <a:moveTo>
                      <a:pt x="172" y="84"/>
                    </a:moveTo>
                    <a:cubicBezTo>
                      <a:pt x="171" y="84"/>
                      <a:pt x="170" y="84"/>
                      <a:pt x="170" y="83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68" y="81"/>
                      <a:pt x="168" y="80"/>
                      <a:pt x="169" y="79"/>
                    </a:cubicBezTo>
                    <a:cubicBezTo>
                      <a:pt x="169" y="78"/>
                      <a:pt x="171" y="78"/>
                      <a:pt x="172" y="79"/>
                    </a:cubicBezTo>
                    <a:cubicBezTo>
                      <a:pt x="173" y="80"/>
                      <a:pt x="173" y="80"/>
                      <a:pt x="173" y="80"/>
                    </a:cubicBezTo>
                    <a:cubicBezTo>
                      <a:pt x="174" y="81"/>
                      <a:pt x="174" y="82"/>
                      <a:pt x="173" y="83"/>
                    </a:cubicBezTo>
                    <a:cubicBezTo>
                      <a:pt x="173" y="84"/>
                      <a:pt x="172" y="84"/>
                      <a:pt x="172" y="84"/>
                    </a:cubicBezTo>
                    <a:close/>
                    <a:moveTo>
                      <a:pt x="15" y="74"/>
                    </a:moveTo>
                    <a:cubicBezTo>
                      <a:pt x="14" y="74"/>
                      <a:pt x="14" y="74"/>
                      <a:pt x="13" y="74"/>
                    </a:cubicBezTo>
                    <a:cubicBezTo>
                      <a:pt x="12" y="73"/>
                      <a:pt x="12" y="72"/>
                      <a:pt x="13" y="7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7" y="69"/>
                      <a:pt x="17" y="69"/>
                    </a:cubicBezTo>
                    <a:cubicBezTo>
                      <a:pt x="18" y="70"/>
                      <a:pt x="18" y="71"/>
                      <a:pt x="17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lose/>
                    <a:moveTo>
                      <a:pt x="156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2" y="65"/>
                      <a:pt x="152" y="64"/>
                      <a:pt x="153" y="63"/>
                    </a:cubicBezTo>
                    <a:cubicBezTo>
                      <a:pt x="154" y="63"/>
                      <a:pt x="155" y="63"/>
                      <a:pt x="156" y="63"/>
                    </a:cubicBezTo>
                    <a:cubicBezTo>
                      <a:pt x="157" y="65"/>
                      <a:pt x="157" y="65"/>
                      <a:pt x="157" y="65"/>
                    </a:cubicBezTo>
                    <a:cubicBezTo>
                      <a:pt x="158" y="66"/>
                      <a:pt x="158" y="67"/>
                      <a:pt x="157" y="68"/>
                    </a:cubicBezTo>
                    <a:cubicBezTo>
                      <a:pt x="157" y="68"/>
                      <a:pt x="156" y="68"/>
                      <a:pt x="156" y="68"/>
                    </a:cubicBezTo>
                    <a:close/>
                    <a:moveTo>
                      <a:pt x="30" y="59"/>
                    </a:moveTo>
                    <a:cubicBezTo>
                      <a:pt x="30" y="59"/>
                      <a:pt x="29" y="58"/>
                      <a:pt x="29" y="58"/>
                    </a:cubicBezTo>
                    <a:cubicBezTo>
                      <a:pt x="28" y="57"/>
                      <a:pt x="28" y="56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3"/>
                      <a:pt x="32" y="53"/>
                      <a:pt x="33" y="54"/>
                    </a:cubicBezTo>
                    <a:cubicBezTo>
                      <a:pt x="34" y="55"/>
                      <a:pt x="34" y="56"/>
                      <a:pt x="33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31" y="59"/>
                      <a:pt x="30" y="59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39" y="52"/>
                      <a:pt x="139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7" y="50"/>
                      <a:pt x="137" y="49"/>
                      <a:pt x="138" y="48"/>
                    </a:cubicBezTo>
                    <a:cubicBezTo>
                      <a:pt x="138" y="47"/>
                      <a:pt x="140" y="47"/>
                      <a:pt x="140" y="48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43" y="50"/>
                      <a:pt x="143" y="51"/>
                      <a:pt x="142" y="52"/>
                    </a:cubicBezTo>
                    <a:cubicBezTo>
                      <a:pt x="141" y="52"/>
                      <a:pt x="141" y="53"/>
                      <a:pt x="140" y="53"/>
                    </a:cubicBezTo>
                    <a:close/>
                    <a:moveTo>
                      <a:pt x="46" y="43"/>
                    </a:moveTo>
                    <a:cubicBezTo>
                      <a:pt x="45" y="43"/>
                      <a:pt x="45" y="43"/>
                      <a:pt x="44" y="42"/>
                    </a:cubicBezTo>
                    <a:cubicBezTo>
                      <a:pt x="43" y="42"/>
                      <a:pt x="43" y="40"/>
                      <a:pt x="44" y="4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7"/>
                      <a:pt x="48" y="37"/>
                      <a:pt x="48" y="38"/>
                    </a:cubicBezTo>
                    <a:cubicBezTo>
                      <a:pt x="49" y="39"/>
                      <a:pt x="49" y="40"/>
                      <a:pt x="48" y="41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43"/>
                      <a:pt x="46" y="43"/>
                      <a:pt x="46" y="43"/>
                    </a:cubicBezTo>
                    <a:close/>
                    <a:moveTo>
                      <a:pt x="125" y="37"/>
                    </a:moveTo>
                    <a:cubicBezTo>
                      <a:pt x="124" y="37"/>
                      <a:pt x="124" y="37"/>
                      <a:pt x="123" y="36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1" y="34"/>
                      <a:pt x="121" y="33"/>
                      <a:pt x="122" y="32"/>
                    </a:cubicBezTo>
                    <a:cubicBezTo>
                      <a:pt x="123" y="31"/>
                      <a:pt x="124" y="31"/>
                      <a:pt x="125" y="32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6"/>
                      <a:pt x="126" y="36"/>
                    </a:cubicBezTo>
                    <a:cubicBezTo>
                      <a:pt x="126" y="37"/>
                      <a:pt x="125" y="37"/>
                      <a:pt x="125" y="37"/>
                    </a:cubicBezTo>
                    <a:close/>
                    <a:moveTo>
                      <a:pt x="61" y="28"/>
                    </a:moveTo>
                    <a:cubicBezTo>
                      <a:pt x="61" y="28"/>
                      <a:pt x="60" y="27"/>
                      <a:pt x="60" y="27"/>
                    </a:cubicBezTo>
                    <a:cubicBezTo>
                      <a:pt x="59" y="26"/>
                      <a:pt x="59" y="25"/>
                      <a:pt x="60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3" y="22"/>
                      <a:pt x="64" y="23"/>
                    </a:cubicBezTo>
                    <a:cubicBezTo>
                      <a:pt x="65" y="23"/>
                      <a:pt x="65" y="25"/>
                      <a:pt x="64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1" y="28"/>
                    </a:cubicBezTo>
                    <a:close/>
                    <a:moveTo>
                      <a:pt x="109" y="21"/>
                    </a:moveTo>
                    <a:cubicBezTo>
                      <a:pt x="109" y="21"/>
                      <a:pt x="108" y="21"/>
                      <a:pt x="108" y="21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9"/>
                      <a:pt x="106" y="17"/>
                      <a:pt x="106" y="17"/>
                    </a:cubicBezTo>
                    <a:cubicBezTo>
                      <a:pt x="107" y="16"/>
                      <a:pt x="109" y="16"/>
                      <a:pt x="109" y="17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20"/>
                      <a:pt x="111" y="21"/>
                    </a:cubicBezTo>
                    <a:cubicBezTo>
                      <a:pt x="110" y="21"/>
                      <a:pt x="110" y="21"/>
                      <a:pt x="109" y="21"/>
                    </a:cubicBezTo>
                    <a:close/>
                    <a:moveTo>
                      <a:pt x="77" y="12"/>
                    </a:moveTo>
                    <a:cubicBezTo>
                      <a:pt x="76" y="12"/>
                      <a:pt x="76" y="12"/>
                      <a:pt x="75" y="11"/>
                    </a:cubicBezTo>
                    <a:cubicBezTo>
                      <a:pt x="75" y="11"/>
                      <a:pt x="75" y="9"/>
                      <a:pt x="75" y="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6"/>
                      <a:pt x="79" y="6"/>
                      <a:pt x="80" y="7"/>
                    </a:cubicBezTo>
                    <a:cubicBezTo>
                      <a:pt x="80" y="8"/>
                      <a:pt x="80" y="9"/>
                      <a:pt x="80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2"/>
                      <a:pt x="77" y="12"/>
                      <a:pt x="77" y="12"/>
                    </a:cubicBezTo>
                    <a:close/>
                    <a:moveTo>
                      <a:pt x="94" y="6"/>
                    </a:moveTo>
                    <a:cubicBezTo>
                      <a:pt x="93" y="6"/>
                      <a:pt x="93" y="6"/>
                      <a:pt x="92" y="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0" y="3"/>
                      <a:pt x="90" y="2"/>
                      <a:pt x="91" y="1"/>
                    </a:cubicBezTo>
                    <a:cubicBezTo>
                      <a:pt x="92" y="0"/>
                      <a:pt x="93" y="0"/>
                      <a:pt x="94" y="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9"/>
            <p:cNvGrpSpPr/>
            <p:nvPr/>
          </p:nvGrpSpPr>
          <p:grpSpPr>
            <a:xfrm>
              <a:off x="-887703" y="-507450"/>
              <a:ext cx="2171700" cy="2093913"/>
              <a:chOff x="6452222" y="4033976"/>
              <a:chExt cx="2171700" cy="2093913"/>
            </a:xfrm>
          </p:grpSpPr>
          <p:sp>
            <p:nvSpPr>
              <p:cNvPr id="91" name="Google Shape;91;p9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9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9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-26633" y="6368700"/>
            <a:ext cx="12245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52529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147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474C-BB9E-527D-C5DF-A182126E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93C6A-3B3E-87F0-BEA0-58E831F3E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F2227-CF05-64FD-9817-7695BD44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FE759-46C3-31D0-6497-D3E42ECD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FFA51-E58B-7ED0-9FB7-63493372C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48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1055767"/>
            <a:ext cx="8768000" cy="14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1712000" y="2554300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09" name="Google Shape;109;p11"/>
          <p:cNvSpPr>
            <a:spLocks noGrp="1"/>
          </p:cNvSpPr>
          <p:nvPr>
            <p:ph type="pic" idx="2"/>
          </p:nvPr>
        </p:nvSpPr>
        <p:spPr>
          <a:xfrm>
            <a:off x="0" y="4277233"/>
            <a:ext cx="12192000" cy="2581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0" name="Google Shape;110;p11"/>
          <p:cNvGrpSpPr/>
          <p:nvPr/>
        </p:nvGrpSpPr>
        <p:grpSpPr>
          <a:xfrm>
            <a:off x="-1183603" y="-676599"/>
            <a:ext cx="13701537" cy="2791884"/>
            <a:chOff x="-887703" y="-507450"/>
            <a:chExt cx="10276153" cy="2093913"/>
          </a:xfrm>
        </p:grpSpPr>
        <p:grpSp>
          <p:nvGrpSpPr>
            <p:cNvPr id="111" name="Google Shape;111;p11"/>
            <p:cNvGrpSpPr/>
            <p:nvPr/>
          </p:nvGrpSpPr>
          <p:grpSpPr>
            <a:xfrm>
              <a:off x="8356428" y="-118858"/>
              <a:ext cx="1032022" cy="1316729"/>
              <a:chOff x="3636526" y="1674622"/>
              <a:chExt cx="1405450" cy="1793175"/>
            </a:xfrm>
          </p:grpSpPr>
          <p:sp>
            <p:nvSpPr>
              <p:cNvPr id="112" name="Google Shape;112;p11"/>
              <p:cNvSpPr/>
              <p:nvPr/>
            </p:nvSpPr>
            <p:spPr>
              <a:xfrm>
                <a:off x="3636526" y="1674622"/>
                <a:ext cx="1405450" cy="140545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9" y="596"/>
                    </a:moveTo>
                    <a:lnTo>
                      <a:pt x="0" y="299"/>
                    </a:lnTo>
                    <a:lnTo>
                      <a:pt x="299" y="0"/>
                    </a:lnTo>
                    <a:lnTo>
                      <a:pt x="596" y="299"/>
                    </a:lnTo>
                    <a:lnTo>
                      <a:pt x="299" y="596"/>
                    </a:lnTo>
                    <a:close/>
                    <a:moveTo>
                      <a:pt x="14" y="299"/>
                    </a:moveTo>
                    <a:lnTo>
                      <a:pt x="299" y="585"/>
                    </a:lnTo>
                    <a:lnTo>
                      <a:pt x="582" y="299"/>
                    </a:lnTo>
                    <a:lnTo>
                      <a:pt x="299" y="14"/>
                    </a:lnTo>
                    <a:lnTo>
                      <a:pt x="14" y="2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1"/>
              <p:cNvSpPr/>
              <p:nvPr/>
            </p:nvSpPr>
            <p:spPr>
              <a:xfrm>
                <a:off x="3692175" y="2526897"/>
                <a:ext cx="992776" cy="9409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" extrusionOk="0">
                    <a:moveTo>
                      <a:pt x="82" y="168"/>
                    </a:moveTo>
                    <a:cubicBezTo>
                      <a:pt x="81" y="168"/>
                      <a:pt x="81" y="167"/>
                      <a:pt x="80" y="167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8" y="165"/>
                      <a:pt x="78" y="163"/>
                      <a:pt x="79" y="163"/>
                    </a:cubicBezTo>
                    <a:cubicBezTo>
                      <a:pt x="80" y="162"/>
                      <a:pt x="81" y="162"/>
                      <a:pt x="82" y="163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4" y="165"/>
                      <a:pt x="84" y="166"/>
                      <a:pt x="83" y="167"/>
                    </a:cubicBezTo>
                    <a:cubicBezTo>
                      <a:pt x="83" y="167"/>
                      <a:pt x="82" y="168"/>
                      <a:pt x="82" y="168"/>
                    </a:cubicBezTo>
                    <a:close/>
                    <a:moveTo>
                      <a:pt x="96" y="166"/>
                    </a:moveTo>
                    <a:cubicBezTo>
                      <a:pt x="95" y="166"/>
                      <a:pt x="95" y="166"/>
                      <a:pt x="94" y="166"/>
                    </a:cubicBezTo>
                    <a:cubicBezTo>
                      <a:pt x="94" y="165"/>
                      <a:pt x="94" y="164"/>
                      <a:pt x="94" y="163"/>
                    </a:cubicBezTo>
                    <a:cubicBezTo>
                      <a:pt x="96" y="162"/>
                      <a:pt x="96" y="162"/>
                      <a:pt x="96" y="162"/>
                    </a:cubicBezTo>
                    <a:cubicBezTo>
                      <a:pt x="97" y="161"/>
                      <a:pt x="98" y="161"/>
                      <a:pt x="99" y="162"/>
                    </a:cubicBezTo>
                    <a:cubicBezTo>
                      <a:pt x="99" y="162"/>
                      <a:pt x="99" y="164"/>
                      <a:pt x="99" y="164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7" y="166"/>
                      <a:pt x="96" y="166"/>
                      <a:pt x="96" y="166"/>
                    </a:cubicBezTo>
                    <a:close/>
                    <a:moveTo>
                      <a:pt x="66" y="152"/>
                    </a:moveTo>
                    <a:cubicBezTo>
                      <a:pt x="66" y="152"/>
                      <a:pt x="65" y="152"/>
                      <a:pt x="65" y="151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63" y="149"/>
                      <a:pt x="63" y="148"/>
                      <a:pt x="63" y="147"/>
                    </a:cubicBezTo>
                    <a:cubicBezTo>
                      <a:pt x="64" y="146"/>
                      <a:pt x="65" y="146"/>
                      <a:pt x="66" y="147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51"/>
                      <a:pt x="68" y="151"/>
                    </a:cubicBezTo>
                    <a:cubicBezTo>
                      <a:pt x="67" y="152"/>
                      <a:pt x="67" y="152"/>
                      <a:pt x="66" y="152"/>
                    </a:cubicBezTo>
                    <a:close/>
                    <a:moveTo>
                      <a:pt x="111" y="151"/>
                    </a:moveTo>
                    <a:cubicBezTo>
                      <a:pt x="111" y="151"/>
                      <a:pt x="110" y="151"/>
                      <a:pt x="110" y="150"/>
                    </a:cubicBezTo>
                    <a:cubicBezTo>
                      <a:pt x="109" y="150"/>
                      <a:pt x="109" y="148"/>
                      <a:pt x="110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5"/>
                      <a:pt x="113" y="145"/>
                      <a:pt x="114" y="146"/>
                    </a:cubicBezTo>
                    <a:cubicBezTo>
                      <a:pt x="115" y="147"/>
                      <a:pt x="115" y="148"/>
                      <a:pt x="114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2" y="151"/>
                      <a:pt x="112" y="151"/>
                      <a:pt x="111" y="151"/>
                    </a:cubicBezTo>
                    <a:close/>
                    <a:moveTo>
                      <a:pt x="51" y="136"/>
                    </a:moveTo>
                    <a:cubicBezTo>
                      <a:pt x="50" y="136"/>
                      <a:pt x="50" y="136"/>
                      <a:pt x="49" y="136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7" y="134"/>
                      <a:pt x="47" y="132"/>
                      <a:pt x="48" y="132"/>
                    </a:cubicBezTo>
                    <a:cubicBezTo>
                      <a:pt x="49" y="131"/>
                      <a:pt x="50" y="131"/>
                      <a:pt x="51" y="132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3" y="134"/>
                      <a:pt x="53" y="135"/>
                      <a:pt x="52" y="136"/>
                    </a:cubicBezTo>
                    <a:cubicBezTo>
                      <a:pt x="52" y="136"/>
                      <a:pt x="51" y="136"/>
                      <a:pt x="51" y="136"/>
                    </a:cubicBezTo>
                    <a:close/>
                    <a:moveTo>
                      <a:pt x="127" y="135"/>
                    </a:move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4"/>
                      <a:pt x="125" y="133"/>
                      <a:pt x="126" y="132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8" y="130"/>
                      <a:pt x="129" y="130"/>
                      <a:pt x="130" y="131"/>
                    </a:cubicBezTo>
                    <a:cubicBezTo>
                      <a:pt x="131" y="131"/>
                      <a:pt x="131" y="133"/>
                      <a:pt x="130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8" y="135"/>
                      <a:pt x="128" y="135"/>
                      <a:pt x="127" y="135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4" y="121"/>
                      <a:pt x="34" y="120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8"/>
                      <a:pt x="31" y="117"/>
                      <a:pt x="32" y="116"/>
                    </a:cubicBezTo>
                    <a:cubicBezTo>
                      <a:pt x="33" y="115"/>
                      <a:pt x="34" y="115"/>
                      <a:pt x="35" y="116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7" y="118"/>
                      <a:pt x="37" y="119"/>
                      <a:pt x="36" y="120"/>
                    </a:cubicBezTo>
                    <a:cubicBezTo>
                      <a:pt x="36" y="121"/>
                      <a:pt x="36" y="121"/>
                      <a:pt x="35" y="121"/>
                    </a:cubicBezTo>
                    <a:close/>
                    <a:moveTo>
                      <a:pt x="143" y="120"/>
                    </a:moveTo>
                    <a:cubicBezTo>
                      <a:pt x="142" y="120"/>
                      <a:pt x="142" y="120"/>
                      <a:pt x="141" y="119"/>
                    </a:cubicBezTo>
                    <a:cubicBezTo>
                      <a:pt x="140" y="118"/>
                      <a:pt x="140" y="117"/>
                      <a:pt x="141" y="116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43" y="114"/>
                      <a:pt x="145" y="114"/>
                      <a:pt x="145" y="115"/>
                    </a:cubicBezTo>
                    <a:cubicBezTo>
                      <a:pt x="146" y="116"/>
                      <a:pt x="146" y="117"/>
                      <a:pt x="145" y="118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20"/>
                      <a:pt x="143" y="120"/>
                      <a:pt x="143" y="120"/>
                    </a:cubicBezTo>
                    <a:close/>
                    <a:moveTo>
                      <a:pt x="20" y="105"/>
                    </a:moveTo>
                    <a:cubicBezTo>
                      <a:pt x="19" y="105"/>
                      <a:pt x="18" y="105"/>
                      <a:pt x="18" y="105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1"/>
                      <a:pt x="17" y="100"/>
                    </a:cubicBezTo>
                    <a:cubicBezTo>
                      <a:pt x="17" y="100"/>
                      <a:pt x="19" y="100"/>
                      <a:pt x="20" y="10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2" y="104"/>
                      <a:pt x="21" y="105"/>
                    </a:cubicBezTo>
                    <a:cubicBezTo>
                      <a:pt x="21" y="105"/>
                      <a:pt x="20" y="105"/>
                      <a:pt x="20" y="105"/>
                    </a:cubicBezTo>
                    <a:close/>
                    <a:moveTo>
                      <a:pt x="158" y="104"/>
                    </a:moveTo>
                    <a:cubicBezTo>
                      <a:pt x="158" y="104"/>
                      <a:pt x="157" y="104"/>
                      <a:pt x="157" y="104"/>
                    </a:cubicBezTo>
                    <a:cubicBezTo>
                      <a:pt x="156" y="103"/>
                      <a:pt x="156" y="102"/>
                      <a:pt x="157" y="101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9" y="99"/>
                      <a:pt x="160" y="99"/>
                      <a:pt x="161" y="99"/>
                    </a:cubicBezTo>
                    <a:cubicBezTo>
                      <a:pt x="162" y="100"/>
                      <a:pt x="162" y="101"/>
                      <a:pt x="161" y="102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9" y="104"/>
                      <a:pt x="159" y="104"/>
                      <a:pt x="158" y="104"/>
                    </a:cubicBezTo>
                    <a:close/>
                    <a:moveTo>
                      <a:pt x="4" y="90"/>
                    </a:moveTo>
                    <a:cubicBezTo>
                      <a:pt x="3" y="90"/>
                      <a:pt x="3" y="90"/>
                      <a:pt x="3" y="89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7"/>
                      <a:pt x="0" y="86"/>
                      <a:pt x="1" y="85"/>
                    </a:cubicBezTo>
                    <a:cubicBezTo>
                      <a:pt x="2" y="84"/>
                      <a:pt x="3" y="84"/>
                      <a:pt x="4" y="8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7"/>
                      <a:pt x="6" y="88"/>
                      <a:pt x="5" y="89"/>
                    </a:cubicBezTo>
                    <a:cubicBezTo>
                      <a:pt x="5" y="90"/>
                      <a:pt x="4" y="90"/>
                      <a:pt x="4" y="90"/>
                    </a:cubicBezTo>
                    <a:close/>
                    <a:moveTo>
                      <a:pt x="174" y="89"/>
                    </a:moveTo>
                    <a:cubicBezTo>
                      <a:pt x="173" y="89"/>
                      <a:pt x="173" y="88"/>
                      <a:pt x="172" y="88"/>
                    </a:cubicBezTo>
                    <a:cubicBezTo>
                      <a:pt x="171" y="87"/>
                      <a:pt x="171" y="86"/>
                      <a:pt x="172" y="85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3"/>
                      <a:pt x="176" y="83"/>
                      <a:pt x="176" y="84"/>
                    </a:cubicBezTo>
                    <a:cubicBezTo>
                      <a:pt x="177" y="85"/>
                      <a:pt x="177" y="86"/>
                      <a:pt x="176" y="87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4" y="89"/>
                      <a:pt x="174" y="89"/>
                    </a:cubicBezTo>
                    <a:close/>
                    <a:moveTo>
                      <a:pt x="172" y="84"/>
                    </a:moveTo>
                    <a:cubicBezTo>
                      <a:pt x="171" y="84"/>
                      <a:pt x="170" y="84"/>
                      <a:pt x="170" y="83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68" y="81"/>
                      <a:pt x="168" y="80"/>
                      <a:pt x="169" y="79"/>
                    </a:cubicBezTo>
                    <a:cubicBezTo>
                      <a:pt x="169" y="78"/>
                      <a:pt x="171" y="78"/>
                      <a:pt x="172" y="79"/>
                    </a:cubicBezTo>
                    <a:cubicBezTo>
                      <a:pt x="173" y="80"/>
                      <a:pt x="173" y="80"/>
                      <a:pt x="173" y="80"/>
                    </a:cubicBezTo>
                    <a:cubicBezTo>
                      <a:pt x="174" y="81"/>
                      <a:pt x="174" y="82"/>
                      <a:pt x="173" y="83"/>
                    </a:cubicBezTo>
                    <a:cubicBezTo>
                      <a:pt x="173" y="84"/>
                      <a:pt x="172" y="84"/>
                      <a:pt x="172" y="84"/>
                    </a:cubicBezTo>
                    <a:close/>
                    <a:moveTo>
                      <a:pt x="15" y="74"/>
                    </a:moveTo>
                    <a:cubicBezTo>
                      <a:pt x="14" y="74"/>
                      <a:pt x="14" y="74"/>
                      <a:pt x="13" y="74"/>
                    </a:cubicBezTo>
                    <a:cubicBezTo>
                      <a:pt x="12" y="73"/>
                      <a:pt x="12" y="72"/>
                      <a:pt x="13" y="7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7" y="69"/>
                      <a:pt x="17" y="69"/>
                    </a:cubicBezTo>
                    <a:cubicBezTo>
                      <a:pt x="18" y="70"/>
                      <a:pt x="18" y="71"/>
                      <a:pt x="17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lose/>
                    <a:moveTo>
                      <a:pt x="156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2" y="65"/>
                      <a:pt x="152" y="64"/>
                      <a:pt x="153" y="63"/>
                    </a:cubicBezTo>
                    <a:cubicBezTo>
                      <a:pt x="154" y="63"/>
                      <a:pt x="155" y="63"/>
                      <a:pt x="156" y="63"/>
                    </a:cubicBezTo>
                    <a:cubicBezTo>
                      <a:pt x="157" y="65"/>
                      <a:pt x="157" y="65"/>
                      <a:pt x="157" y="65"/>
                    </a:cubicBezTo>
                    <a:cubicBezTo>
                      <a:pt x="158" y="66"/>
                      <a:pt x="158" y="67"/>
                      <a:pt x="157" y="68"/>
                    </a:cubicBezTo>
                    <a:cubicBezTo>
                      <a:pt x="157" y="68"/>
                      <a:pt x="156" y="68"/>
                      <a:pt x="156" y="68"/>
                    </a:cubicBezTo>
                    <a:close/>
                    <a:moveTo>
                      <a:pt x="30" y="59"/>
                    </a:moveTo>
                    <a:cubicBezTo>
                      <a:pt x="30" y="59"/>
                      <a:pt x="29" y="58"/>
                      <a:pt x="29" y="58"/>
                    </a:cubicBezTo>
                    <a:cubicBezTo>
                      <a:pt x="28" y="57"/>
                      <a:pt x="28" y="56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3"/>
                      <a:pt x="32" y="53"/>
                      <a:pt x="33" y="54"/>
                    </a:cubicBezTo>
                    <a:cubicBezTo>
                      <a:pt x="34" y="55"/>
                      <a:pt x="34" y="56"/>
                      <a:pt x="33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31" y="59"/>
                      <a:pt x="30" y="59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39" y="52"/>
                      <a:pt x="139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7" y="50"/>
                      <a:pt x="137" y="49"/>
                      <a:pt x="138" y="48"/>
                    </a:cubicBezTo>
                    <a:cubicBezTo>
                      <a:pt x="138" y="47"/>
                      <a:pt x="140" y="47"/>
                      <a:pt x="140" y="48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43" y="50"/>
                      <a:pt x="143" y="51"/>
                      <a:pt x="142" y="52"/>
                    </a:cubicBezTo>
                    <a:cubicBezTo>
                      <a:pt x="141" y="52"/>
                      <a:pt x="141" y="53"/>
                      <a:pt x="140" y="53"/>
                    </a:cubicBezTo>
                    <a:close/>
                    <a:moveTo>
                      <a:pt x="46" y="43"/>
                    </a:moveTo>
                    <a:cubicBezTo>
                      <a:pt x="45" y="43"/>
                      <a:pt x="45" y="43"/>
                      <a:pt x="44" y="42"/>
                    </a:cubicBezTo>
                    <a:cubicBezTo>
                      <a:pt x="43" y="42"/>
                      <a:pt x="43" y="40"/>
                      <a:pt x="44" y="4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7"/>
                      <a:pt x="48" y="37"/>
                      <a:pt x="48" y="38"/>
                    </a:cubicBezTo>
                    <a:cubicBezTo>
                      <a:pt x="49" y="39"/>
                      <a:pt x="49" y="40"/>
                      <a:pt x="48" y="41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43"/>
                      <a:pt x="46" y="43"/>
                      <a:pt x="46" y="43"/>
                    </a:cubicBezTo>
                    <a:close/>
                    <a:moveTo>
                      <a:pt x="125" y="37"/>
                    </a:moveTo>
                    <a:cubicBezTo>
                      <a:pt x="124" y="37"/>
                      <a:pt x="124" y="37"/>
                      <a:pt x="123" y="36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1" y="34"/>
                      <a:pt x="121" y="33"/>
                      <a:pt x="122" y="32"/>
                    </a:cubicBezTo>
                    <a:cubicBezTo>
                      <a:pt x="123" y="31"/>
                      <a:pt x="124" y="31"/>
                      <a:pt x="125" y="32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6"/>
                      <a:pt x="126" y="36"/>
                    </a:cubicBezTo>
                    <a:cubicBezTo>
                      <a:pt x="126" y="37"/>
                      <a:pt x="125" y="37"/>
                      <a:pt x="125" y="37"/>
                    </a:cubicBezTo>
                    <a:close/>
                    <a:moveTo>
                      <a:pt x="61" y="28"/>
                    </a:moveTo>
                    <a:cubicBezTo>
                      <a:pt x="61" y="28"/>
                      <a:pt x="60" y="27"/>
                      <a:pt x="60" y="27"/>
                    </a:cubicBezTo>
                    <a:cubicBezTo>
                      <a:pt x="59" y="26"/>
                      <a:pt x="59" y="25"/>
                      <a:pt x="60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3" y="22"/>
                      <a:pt x="64" y="23"/>
                    </a:cubicBezTo>
                    <a:cubicBezTo>
                      <a:pt x="65" y="23"/>
                      <a:pt x="65" y="25"/>
                      <a:pt x="64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1" y="28"/>
                    </a:cubicBezTo>
                    <a:close/>
                    <a:moveTo>
                      <a:pt x="109" y="21"/>
                    </a:moveTo>
                    <a:cubicBezTo>
                      <a:pt x="109" y="21"/>
                      <a:pt x="108" y="21"/>
                      <a:pt x="108" y="21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9"/>
                      <a:pt x="106" y="17"/>
                      <a:pt x="106" y="17"/>
                    </a:cubicBezTo>
                    <a:cubicBezTo>
                      <a:pt x="107" y="16"/>
                      <a:pt x="109" y="16"/>
                      <a:pt x="109" y="17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20"/>
                      <a:pt x="111" y="21"/>
                    </a:cubicBezTo>
                    <a:cubicBezTo>
                      <a:pt x="110" y="21"/>
                      <a:pt x="110" y="21"/>
                      <a:pt x="109" y="21"/>
                    </a:cubicBezTo>
                    <a:close/>
                    <a:moveTo>
                      <a:pt x="77" y="12"/>
                    </a:moveTo>
                    <a:cubicBezTo>
                      <a:pt x="76" y="12"/>
                      <a:pt x="76" y="12"/>
                      <a:pt x="75" y="11"/>
                    </a:cubicBezTo>
                    <a:cubicBezTo>
                      <a:pt x="75" y="11"/>
                      <a:pt x="75" y="9"/>
                      <a:pt x="75" y="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6"/>
                      <a:pt x="79" y="6"/>
                      <a:pt x="80" y="7"/>
                    </a:cubicBezTo>
                    <a:cubicBezTo>
                      <a:pt x="80" y="8"/>
                      <a:pt x="80" y="9"/>
                      <a:pt x="80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2"/>
                      <a:pt x="77" y="12"/>
                      <a:pt x="77" y="12"/>
                    </a:cubicBezTo>
                    <a:close/>
                    <a:moveTo>
                      <a:pt x="94" y="6"/>
                    </a:moveTo>
                    <a:cubicBezTo>
                      <a:pt x="93" y="6"/>
                      <a:pt x="93" y="6"/>
                      <a:pt x="92" y="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0" y="3"/>
                      <a:pt x="90" y="2"/>
                      <a:pt x="91" y="1"/>
                    </a:cubicBezTo>
                    <a:cubicBezTo>
                      <a:pt x="92" y="0"/>
                      <a:pt x="93" y="0"/>
                      <a:pt x="94" y="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1"/>
            <p:cNvGrpSpPr/>
            <p:nvPr/>
          </p:nvGrpSpPr>
          <p:grpSpPr>
            <a:xfrm>
              <a:off x="-887703" y="-507450"/>
              <a:ext cx="2171700" cy="2093913"/>
              <a:chOff x="6452222" y="4033976"/>
              <a:chExt cx="2171700" cy="2093913"/>
            </a:xfrm>
          </p:grpSpPr>
          <p:sp>
            <p:nvSpPr>
              <p:cNvPr id="115" name="Google Shape;115;p11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1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1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1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1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0066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487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4"/>
          <p:cNvGrpSpPr/>
          <p:nvPr/>
        </p:nvGrpSpPr>
        <p:grpSpPr>
          <a:xfrm flipH="1">
            <a:off x="8663600" y="200"/>
            <a:ext cx="3528400" cy="6858000"/>
            <a:chOff x="0" y="150"/>
            <a:chExt cx="2646300" cy="5143500"/>
          </a:xfrm>
        </p:grpSpPr>
        <p:sp>
          <p:nvSpPr>
            <p:cNvPr id="159" name="Google Shape;159;p14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-1183604" y="-676599"/>
            <a:ext cx="2895600" cy="7693076"/>
            <a:chOff x="-887703" y="-507450"/>
            <a:chExt cx="2171700" cy="5769807"/>
          </a:xfrm>
        </p:grpSpPr>
        <p:grpSp>
          <p:nvGrpSpPr>
            <p:cNvPr id="162" name="Google Shape;162;p14"/>
            <p:cNvGrpSpPr/>
            <p:nvPr/>
          </p:nvGrpSpPr>
          <p:grpSpPr>
            <a:xfrm>
              <a:off x="-887703" y="-507450"/>
              <a:ext cx="2171700" cy="2093913"/>
              <a:chOff x="6452222" y="4033976"/>
              <a:chExt cx="2171700" cy="2093913"/>
            </a:xfrm>
          </p:grpSpPr>
          <p:sp>
            <p:nvSpPr>
              <p:cNvPr id="163" name="Google Shape;163;p14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4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4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4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4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" name="Google Shape;172;p14"/>
            <p:cNvGrpSpPr/>
            <p:nvPr/>
          </p:nvGrpSpPr>
          <p:grpSpPr>
            <a:xfrm>
              <a:off x="-244447" y="3945629"/>
              <a:ext cx="1032022" cy="1316729"/>
              <a:chOff x="3636526" y="1674622"/>
              <a:chExt cx="1405450" cy="1793175"/>
            </a:xfrm>
          </p:grpSpPr>
          <p:sp>
            <p:nvSpPr>
              <p:cNvPr id="173" name="Google Shape;173;p14"/>
              <p:cNvSpPr/>
              <p:nvPr/>
            </p:nvSpPr>
            <p:spPr>
              <a:xfrm>
                <a:off x="3636526" y="1674622"/>
                <a:ext cx="1405450" cy="140545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9" y="596"/>
                    </a:moveTo>
                    <a:lnTo>
                      <a:pt x="0" y="299"/>
                    </a:lnTo>
                    <a:lnTo>
                      <a:pt x="299" y="0"/>
                    </a:lnTo>
                    <a:lnTo>
                      <a:pt x="596" y="299"/>
                    </a:lnTo>
                    <a:lnTo>
                      <a:pt x="299" y="596"/>
                    </a:lnTo>
                    <a:close/>
                    <a:moveTo>
                      <a:pt x="14" y="299"/>
                    </a:moveTo>
                    <a:lnTo>
                      <a:pt x="299" y="585"/>
                    </a:lnTo>
                    <a:lnTo>
                      <a:pt x="582" y="299"/>
                    </a:lnTo>
                    <a:lnTo>
                      <a:pt x="299" y="14"/>
                    </a:lnTo>
                    <a:lnTo>
                      <a:pt x="14" y="2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4"/>
              <p:cNvSpPr/>
              <p:nvPr/>
            </p:nvSpPr>
            <p:spPr>
              <a:xfrm>
                <a:off x="3692175" y="2526897"/>
                <a:ext cx="992776" cy="9409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" extrusionOk="0">
                    <a:moveTo>
                      <a:pt x="82" y="168"/>
                    </a:moveTo>
                    <a:cubicBezTo>
                      <a:pt x="81" y="168"/>
                      <a:pt x="81" y="167"/>
                      <a:pt x="80" y="167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8" y="165"/>
                      <a:pt x="78" y="163"/>
                      <a:pt x="79" y="163"/>
                    </a:cubicBezTo>
                    <a:cubicBezTo>
                      <a:pt x="80" y="162"/>
                      <a:pt x="81" y="162"/>
                      <a:pt x="82" y="163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4" y="165"/>
                      <a:pt x="84" y="166"/>
                      <a:pt x="83" y="167"/>
                    </a:cubicBezTo>
                    <a:cubicBezTo>
                      <a:pt x="83" y="167"/>
                      <a:pt x="82" y="168"/>
                      <a:pt x="82" y="168"/>
                    </a:cubicBezTo>
                    <a:close/>
                    <a:moveTo>
                      <a:pt x="96" y="166"/>
                    </a:moveTo>
                    <a:cubicBezTo>
                      <a:pt x="95" y="166"/>
                      <a:pt x="95" y="166"/>
                      <a:pt x="94" y="166"/>
                    </a:cubicBezTo>
                    <a:cubicBezTo>
                      <a:pt x="94" y="165"/>
                      <a:pt x="94" y="164"/>
                      <a:pt x="94" y="163"/>
                    </a:cubicBezTo>
                    <a:cubicBezTo>
                      <a:pt x="96" y="162"/>
                      <a:pt x="96" y="162"/>
                      <a:pt x="96" y="162"/>
                    </a:cubicBezTo>
                    <a:cubicBezTo>
                      <a:pt x="97" y="161"/>
                      <a:pt x="98" y="161"/>
                      <a:pt x="99" y="162"/>
                    </a:cubicBezTo>
                    <a:cubicBezTo>
                      <a:pt x="99" y="162"/>
                      <a:pt x="99" y="164"/>
                      <a:pt x="99" y="164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7" y="166"/>
                      <a:pt x="96" y="166"/>
                      <a:pt x="96" y="166"/>
                    </a:cubicBezTo>
                    <a:close/>
                    <a:moveTo>
                      <a:pt x="66" y="152"/>
                    </a:moveTo>
                    <a:cubicBezTo>
                      <a:pt x="66" y="152"/>
                      <a:pt x="65" y="152"/>
                      <a:pt x="65" y="151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63" y="149"/>
                      <a:pt x="63" y="148"/>
                      <a:pt x="63" y="147"/>
                    </a:cubicBezTo>
                    <a:cubicBezTo>
                      <a:pt x="64" y="146"/>
                      <a:pt x="65" y="146"/>
                      <a:pt x="66" y="147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51"/>
                      <a:pt x="68" y="151"/>
                    </a:cubicBezTo>
                    <a:cubicBezTo>
                      <a:pt x="67" y="152"/>
                      <a:pt x="67" y="152"/>
                      <a:pt x="66" y="152"/>
                    </a:cubicBezTo>
                    <a:close/>
                    <a:moveTo>
                      <a:pt x="111" y="151"/>
                    </a:moveTo>
                    <a:cubicBezTo>
                      <a:pt x="111" y="151"/>
                      <a:pt x="110" y="151"/>
                      <a:pt x="110" y="150"/>
                    </a:cubicBezTo>
                    <a:cubicBezTo>
                      <a:pt x="109" y="150"/>
                      <a:pt x="109" y="148"/>
                      <a:pt x="110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5"/>
                      <a:pt x="113" y="145"/>
                      <a:pt x="114" y="146"/>
                    </a:cubicBezTo>
                    <a:cubicBezTo>
                      <a:pt x="115" y="147"/>
                      <a:pt x="115" y="148"/>
                      <a:pt x="114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2" y="151"/>
                      <a:pt x="112" y="151"/>
                      <a:pt x="111" y="151"/>
                    </a:cubicBezTo>
                    <a:close/>
                    <a:moveTo>
                      <a:pt x="51" y="136"/>
                    </a:moveTo>
                    <a:cubicBezTo>
                      <a:pt x="50" y="136"/>
                      <a:pt x="50" y="136"/>
                      <a:pt x="49" y="136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7" y="134"/>
                      <a:pt x="47" y="132"/>
                      <a:pt x="48" y="132"/>
                    </a:cubicBezTo>
                    <a:cubicBezTo>
                      <a:pt x="49" y="131"/>
                      <a:pt x="50" y="131"/>
                      <a:pt x="51" y="132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3" y="134"/>
                      <a:pt x="53" y="135"/>
                      <a:pt x="52" y="136"/>
                    </a:cubicBezTo>
                    <a:cubicBezTo>
                      <a:pt x="52" y="136"/>
                      <a:pt x="51" y="136"/>
                      <a:pt x="51" y="136"/>
                    </a:cubicBezTo>
                    <a:close/>
                    <a:moveTo>
                      <a:pt x="127" y="135"/>
                    </a:move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4"/>
                      <a:pt x="125" y="133"/>
                      <a:pt x="126" y="132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8" y="130"/>
                      <a:pt x="129" y="130"/>
                      <a:pt x="130" y="131"/>
                    </a:cubicBezTo>
                    <a:cubicBezTo>
                      <a:pt x="131" y="131"/>
                      <a:pt x="131" y="133"/>
                      <a:pt x="130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8" y="135"/>
                      <a:pt x="128" y="135"/>
                      <a:pt x="127" y="135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4" y="121"/>
                      <a:pt x="34" y="120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8"/>
                      <a:pt x="31" y="117"/>
                      <a:pt x="32" y="116"/>
                    </a:cubicBezTo>
                    <a:cubicBezTo>
                      <a:pt x="33" y="115"/>
                      <a:pt x="34" y="115"/>
                      <a:pt x="35" y="116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7" y="118"/>
                      <a:pt x="37" y="119"/>
                      <a:pt x="36" y="120"/>
                    </a:cubicBezTo>
                    <a:cubicBezTo>
                      <a:pt x="36" y="121"/>
                      <a:pt x="36" y="121"/>
                      <a:pt x="35" y="121"/>
                    </a:cubicBezTo>
                    <a:close/>
                    <a:moveTo>
                      <a:pt x="143" y="120"/>
                    </a:moveTo>
                    <a:cubicBezTo>
                      <a:pt x="142" y="120"/>
                      <a:pt x="142" y="120"/>
                      <a:pt x="141" y="119"/>
                    </a:cubicBezTo>
                    <a:cubicBezTo>
                      <a:pt x="140" y="118"/>
                      <a:pt x="140" y="117"/>
                      <a:pt x="141" y="116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43" y="114"/>
                      <a:pt x="145" y="114"/>
                      <a:pt x="145" y="115"/>
                    </a:cubicBezTo>
                    <a:cubicBezTo>
                      <a:pt x="146" y="116"/>
                      <a:pt x="146" y="117"/>
                      <a:pt x="145" y="118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20"/>
                      <a:pt x="143" y="120"/>
                      <a:pt x="143" y="120"/>
                    </a:cubicBezTo>
                    <a:close/>
                    <a:moveTo>
                      <a:pt x="20" y="105"/>
                    </a:moveTo>
                    <a:cubicBezTo>
                      <a:pt x="19" y="105"/>
                      <a:pt x="18" y="105"/>
                      <a:pt x="18" y="105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1"/>
                      <a:pt x="17" y="100"/>
                    </a:cubicBezTo>
                    <a:cubicBezTo>
                      <a:pt x="17" y="100"/>
                      <a:pt x="19" y="100"/>
                      <a:pt x="20" y="10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2" y="104"/>
                      <a:pt x="21" y="105"/>
                    </a:cubicBezTo>
                    <a:cubicBezTo>
                      <a:pt x="21" y="105"/>
                      <a:pt x="20" y="105"/>
                      <a:pt x="20" y="105"/>
                    </a:cubicBezTo>
                    <a:close/>
                    <a:moveTo>
                      <a:pt x="158" y="104"/>
                    </a:moveTo>
                    <a:cubicBezTo>
                      <a:pt x="158" y="104"/>
                      <a:pt x="157" y="104"/>
                      <a:pt x="157" y="104"/>
                    </a:cubicBezTo>
                    <a:cubicBezTo>
                      <a:pt x="156" y="103"/>
                      <a:pt x="156" y="102"/>
                      <a:pt x="157" y="101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9" y="99"/>
                      <a:pt x="160" y="99"/>
                      <a:pt x="161" y="99"/>
                    </a:cubicBezTo>
                    <a:cubicBezTo>
                      <a:pt x="162" y="100"/>
                      <a:pt x="162" y="101"/>
                      <a:pt x="161" y="102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9" y="104"/>
                      <a:pt x="159" y="104"/>
                      <a:pt x="158" y="104"/>
                    </a:cubicBezTo>
                    <a:close/>
                    <a:moveTo>
                      <a:pt x="4" y="90"/>
                    </a:moveTo>
                    <a:cubicBezTo>
                      <a:pt x="3" y="90"/>
                      <a:pt x="3" y="90"/>
                      <a:pt x="3" y="89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7"/>
                      <a:pt x="0" y="86"/>
                      <a:pt x="1" y="85"/>
                    </a:cubicBezTo>
                    <a:cubicBezTo>
                      <a:pt x="2" y="84"/>
                      <a:pt x="3" y="84"/>
                      <a:pt x="4" y="8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7"/>
                      <a:pt x="6" y="88"/>
                      <a:pt x="5" y="89"/>
                    </a:cubicBezTo>
                    <a:cubicBezTo>
                      <a:pt x="5" y="90"/>
                      <a:pt x="4" y="90"/>
                      <a:pt x="4" y="90"/>
                    </a:cubicBezTo>
                    <a:close/>
                    <a:moveTo>
                      <a:pt x="174" y="89"/>
                    </a:moveTo>
                    <a:cubicBezTo>
                      <a:pt x="173" y="89"/>
                      <a:pt x="173" y="88"/>
                      <a:pt x="172" y="88"/>
                    </a:cubicBezTo>
                    <a:cubicBezTo>
                      <a:pt x="171" y="87"/>
                      <a:pt x="171" y="86"/>
                      <a:pt x="172" y="85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3"/>
                      <a:pt x="176" y="83"/>
                      <a:pt x="176" y="84"/>
                    </a:cubicBezTo>
                    <a:cubicBezTo>
                      <a:pt x="177" y="85"/>
                      <a:pt x="177" y="86"/>
                      <a:pt x="176" y="87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4" y="89"/>
                      <a:pt x="174" y="89"/>
                    </a:cubicBezTo>
                    <a:close/>
                    <a:moveTo>
                      <a:pt x="172" y="84"/>
                    </a:moveTo>
                    <a:cubicBezTo>
                      <a:pt x="171" y="84"/>
                      <a:pt x="170" y="84"/>
                      <a:pt x="170" y="83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68" y="81"/>
                      <a:pt x="168" y="80"/>
                      <a:pt x="169" y="79"/>
                    </a:cubicBezTo>
                    <a:cubicBezTo>
                      <a:pt x="169" y="78"/>
                      <a:pt x="171" y="78"/>
                      <a:pt x="172" y="79"/>
                    </a:cubicBezTo>
                    <a:cubicBezTo>
                      <a:pt x="173" y="80"/>
                      <a:pt x="173" y="80"/>
                      <a:pt x="173" y="80"/>
                    </a:cubicBezTo>
                    <a:cubicBezTo>
                      <a:pt x="174" y="81"/>
                      <a:pt x="174" y="82"/>
                      <a:pt x="173" y="83"/>
                    </a:cubicBezTo>
                    <a:cubicBezTo>
                      <a:pt x="173" y="84"/>
                      <a:pt x="172" y="84"/>
                      <a:pt x="172" y="84"/>
                    </a:cubicBezTo>
                    <a:close/>
                    <a:moveTo>
                      <a:pt x="15" y="74"/>
                    </a:moveTo>
                    <a:cubicBezTo>
                      <a:pt x="14" y="74"/>
                      <a:pt x="14" y="74"/>
                      <a:pt x="13" y="74"/>
                    </a:cubicBezTo>
                    <a:cubicBezTo>
                      <a:pt x="12" y="73"/>
                      <a:pt x="12" y="72"/>
                      <a:pt x="13" y="7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7" y="69"/>
                      <a:pt x="17" y="69"/>
                    </a:cubicBezTo>
                    <a:cubicBezTo>
                      <a:pt x="18" y="70"/>
                      <a:pt x="18" y="71"/>
                      <a:pt x="17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lose/>
                    <a:moveTo>
                      <a:pt x="156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2" y="65"/>
                      <a:pt x="152" y="64"/>
                      <a:pt x="153" y="63"/>
                    </a:cubicBezTo>
                    <a:cubicBezTo>
                      <a:pt x="154" y="63"/>
                      <a:pt x="155" y="63"/>
                      <a:pt x="156" y="63"/>
                    </a:cubicBezTo>
                    <a:cubicBezTo>
                      <a:pt x="157" y="65"/>
                      <a:pt x="157" y="65"/>
                      <a:pt x="157" y="65"/>
                    </a:cubicBezTo>
                    <a:cubicBezTo>
                      <a:pt x="158" y="66"/>
                      <a:pt x="158" y="67"/>
                      <a:pt x="157" y="68"/>
                    </a:cubicBezTo>
                    <a:cubicBezTo>
                      <a:pt x="157" y="68"/>
                      <a:pt x="156" y="68"/>
                      <a:pt x="156" y="68"/>
                    </a:cubicBezTo>
                    <a:close/>
                    <a:moveTo>
                      <a:pt x="30" y="59"/>
                    </a:moveTo>
                    <a:cubicBezTo>
                      <a:pt x="30" y="59"/>
                      <a:pt x="29" y="58"/>
                      <a:pt x="29" y="58"/>
                    </a:cubicBezTo>
                    <a:cubicBezTo>
                      <a:pt x="28" y="57"/>
                      <a:pt x="28" y="56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3"/>
                      <a:pt x="32" y="53"/>
                      <a:pt x="33" y="54"/>
                    </a:cubicBezTo>
                    <a:cubicBezTo>
                      <a:pt x="34" y="55"/>
                      <a:pt x="34" y="56"/>
                      <a:pt x="33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31" y="59"/>
                      <a:pt x="30" y="59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39" y="52"/>
                      <a:pt x="139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7" y="50"/>
                      <a:pt x="137" y="49"/>
                      <a:pt x="138" y="48"/>
                    </a:cubicBezTo>
                    <a:cubicBezTo>
                      <a:pt x="138" y="47"/>
                      <a:pt x="140" y="47"/>
                      <a:pt x="140" y="48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43" y="50"/>
                      <a:pt x="143" y="51"/>
                      <a:pt x="142" y="52"/>
                    </a:cubicBezTo>
                    <a:cubicBezTo>
                      <a:pt x="141" y="52"/>
                      <a:pt x="141" y="53"/>
                      <a:pt x="140" y="53"/>
                    </a:cubicBezTo>
                    <a:close/>
                    <a:moveTo>
                      <a:pt x="46" y="43"/>
                    </a:moveTo>
                    <a:cubicBezTo>
                      <a:pt x="45" y="43"/>
                      <a:pt x="45" y="43"/>
                      <a:pt x="44" y="42"/>
                    </a:cubicBezTo>
                    <a:cubicBezTo>
                      <a:pt x="43" y="42"/>
                      <a:pt x="43" y="40"/>
                      <a:pt x="44" y="4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7"/>
                      <a:pt x="48" y="37"/>
                      <a:pt x="48" y="38"/>
                    </a:cubicBezTo>
                    <a:cubicBezTo>
                      <a:pt x="49" y="39"/>
                      <a:pt x="49" y="40"/>
                      <a:pt x="48" y="41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43"/>
                      <a:pt x="46" y="43"/>
                      <a:pt x="46" y="43"/>
                    </a:cubicBezTo>
                    <a:close/>
                    <a:moveTo>
                      <a:pt x="125" y="37"/>
                    </a:moveTo>
                    <a:cubicBezTo>
                      <a:pt x="124" y="37"/>
                      <a:pt x="124" y="37"/>
                      <a:pt x="123" y="36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1" y="34"/>
                      <a:pt x="121" y="33"/>
                      <a:pt x="122" y="32"/>
                    </a:cubicBezTo>
                    <a:cubicBezTo>
                      <a:pt x="123" y="31"/>
                      <a:pt x="124" y="31"/>
                      <a:pt x="125" y="32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6"/>
                      <a:pt x="126" y="36"/>
                    </a:cubicBezTo>
                    <a:cubicBezTo>
                      <a:pt x="126" y="37"/>
                      <a:pt x="125" y="37"/>
                      <a:pt x="125" y="37"/>
                    </a:cubicBezTo>
                    <a:close/>
                    <a:moveTo>
                      <a:pt x="61" y="28"/>
                    </a:moveTo>
                    <a:cubicBezTo>
                      <a:pt x="61" y="28"/>
                      <a:pt x="60" y="27"/>
                      <a:pt x="60" y="27"/>
                    </a:cubicBezTo>
                    <a:cubicBezTo>
                      <a:pt x="59" y="26"/>
                      <a:pt x="59" y="25"/>
                      <a:pt x="60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3" y="22"/>
                      <a:pt x="64" y="23"/>
                    </a:cubicBezTo>
                    <a:cubicBezTo>
                      <a:pt x="65" y="23"/>
                      <a:pt x="65" y="25"/>
                      <a:pt x="64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1" y="28"/>
                    </a:cubicBezTo>
                    <a:close/>
                    <a:moveTo>
                      <a:pt x="109" y="21"/>
                    </a:moveTo>
                    <a:cubicBezTo>
                      <a:pt x="109" y="21"/>
                      <a:pt x="108" y="21"/>
                      <a:pt x="108" y="21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9"/>
                      <a:pt x="106" y="17"/>
                      <a:pt x="106" y="17"/>
                    </a:cubicBezTo>
                    <a:cubicBezTo>
                      <a:pt x="107" y="16"/>
                      <a:pt x="109" y="16"/>
                      <a:pt x="109" y="17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20"/>
                      <a:pt x="111" y="21"/>
                    </a:cubicBezTo>
                    <a:cubicBezTo>
                      <a:pt x="110" y="21"/>
                      <a:pt x="110" y="21"/>
                      <a:pt x="109" y="21"/>
                    </a:cubicBezTo>
                    <a:close/>
                    <a:moveTo>
                      <a:pt x="77" y="12"/>
                    </a:moveTo>
                    <a:cubicBezTo>
                      <a:pt x="76" y="12"/>
                      <a:pt x="76" y="12"/>
                      <a:pt x="75" y="11"/>
                    </a:cubicBezTo>
                    <a:cubicBezTo>
                      <a:pt x="75" y="11"/>
                      <a:pt x="75" y="9"/>
                      <a:pt x="75" y="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6"/>
                      <a:pt x="79" y="6"/>
                      <a:pt x="80" y="7"/>
                    </a:cubicBezTo>
                    <a:cubicBezTo>
                      <a:pt x="80" y="8"/>
                      <a:pt x="80" y="9"/>
                      <a:pt x="80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2"/>
                      <a:pt x="77" y="12"/>
                      <a:pt x="77" y="12"/>
                    </a:cubicBezTo>
                    <a:close/>
                    <a:moveTo>
                      <a:pt x="94" y="6"/>
                    </a:moveTo>
                    <a:cubicBezTo>
                      <a:pt x="93" y="6"/>
                      <a:pt x="93" y="6"/>
                      <a:pt x="92" y="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0" y="3"/>
                      <a:pt x="90" y="2"/>
                      <a:pt x="91" y="1"/>
                    </a:cubicBezTo>
                    <a:cubicBezTo>
                      <a:pt x="92" y="0"/>
                      <a:pt x="93" y="0"/>
                      <a:pt x="94" y="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 flipH="1">
            <a:off x="1785168" y="2389600"/>
            <a:ext cx="431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subTitle" idx="1"/>
          </p:nvPr>
        </p:nvSpPr>
        <p:spPr>
          <a:xfrm flipH="1">
            <a:off x="1785168" y="3153200"/>
            <a:ext cx="4310800" cy="13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792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"/>
          <p:cNvSpPr/>
          <p:nvPr/>
        </p:nvSpPr>
        <p:spPr>
          <a:xfrm>
            <a:off x="-26633" y="6368700"/>
            <a:ext cx="12245200" cy="6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-260471" y="-148516"/>
            <a:ext cx="12117011" cy="1735667"/>
            <a:chOff x="-195353" y="-111387"/>
            <a:chExt cx="9087758" cy="1301750"/>
          </a:xfrm>
        </p:grpSpPr>
        <p:grpSp>
          <p:nvGrpSpPr>
            <p:cNvPr id="180" name="Google Shape;180;p15"/>
            <p:cNvGrpSpPr/>
            <p:nvPr/>
          </p:nvGrpSpPr>
          <p:grpSpPr>
            <a:xfrm flipH="1">
              <a:off x="7969136" y="87508"/>
              <a:ext cx="923269" cy="903991"/>
              <a:chOff x="-84251" y="-91825"/>
              <a:chExt cx="985451" cy="964875"/>
            </a:xfrm>
          </p:grpSpPr>
          <p:sp>
            <p:nvSpPr>
              <p:cNvPr id="181" name="Google Shape;181;p15"/>
              <p:cNvSpPr/>
              <p:nvPr/>
            </p:nvSpPr>
            <p:spPr>
              <a:xfrm flipH="1">
                <a:off x="83436" y="55295"/>
                <a:ext cx="817763" cy="8177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0" y="0"/>
                    </a:moveTo>
                    <a:lnTo>
                      <a:pt x="593" y="0"/>
                    </a:lnTo>
                    <a:lnTo>
                      <a:pt x="593" y="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 flipH="1">
                <a:off x="-84251" y="-91825"/>
                <a:ext cx="838449" cy="84257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11" extrusionOk="0">
                    <a:moveTo>
                      <a:pt x="608" y="611"/>
                    </a:moveTo>
                    <a:lnTo>
                      <a:pt x="0" y="0"/>
                    </a:lnTo>
                    <a:lnTo>
                      <a:pt x="608" y="0"/>
                    </a:lnTo>
                    <a:lnTo>
                      <a:pt x="608" y="611"/>
                    </a:lnTo>
                    <a:close/>
                    <a:moveTo>
                      <a:pt x="22" y="10"/>
                    </a:moveTo>
                    <a:lnTo>
                      <a:pt x="599" y="587"/>
                    </a:lnTo>
                    <a:lnTo>
                      <a:pt x="599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" name="Google Shape;183;p15"/>
            <p:cNvSpPr/>
            <p:nvPr/>
          </p:nvSpPr>
          <p:spPr>
            <a:xfrm flipH="1">
              <a:off x="-195353" y="-111387"/>
              <a:ext cx="1300163" cy="1301750"/>
            </a:xfrm>
            <a:custGeom>
              <a:avLst/>
              <a:gdLst/>
              <a:ahLst/>
              <a:cxnLst/>
              <a:rect l="l" t="t" r="r" b="b"/>
              <a:pathLst>
                <a:path w="819" h="820" extrusionOk="0">
                  <a:moveTo>
                    <a:pt x="812" y="820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819" y="812"/>
                  </a:lnTo>
                  <a:lnTo>
                    <a:pt x="812" y="8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1"/>
          </p:nvPr>
        </p:nvSpPr>
        <p:spPr>
          <a:xfrm>
            <a:off x="960033" y="22312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2"/>
          </p:nvPr>
        </p:nvSpPr>
        <p:spPr>
          <a:xfrm>
            <a:off x="960000" y="380315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3"/>
          </p:nvPr>
        </p:nvSpPr>
        <p:spPr>
          <a:xfrm>
            <a:off x="960033" y="53750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4"/>
          </p:nvPr>
        </p:nvSpPr>
        <p:spPr>
          <a:xfrm>
            <a:off x="960024" y="1727200"/>
            <a:ext cx="102720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subTitle" idx="5"/>
          </p:nvPr>
        </p:nvSpPr>
        <p:spPr>
          <a:xfrm>
            <a:off x="960021" y="3299117"/>
            <a:ext cx="102720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6"/>
          </p:nvPr>
        </p:nvSpPr>
        <p:spPr>
          <a:xfrm>
            <a:off x="960019" y="4871033"/>
            <a:ext cx="10272000" cy="6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4696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6"/>
          <p:cNvGrpSpPr/>
          <p:nvPr/>
        </p:nvGrpSpPr>
        <p:grpSpPr>
          <a:xfrm flipH="1">
            <a:off x="11471033" y="200"/>
            <a:ext cx="3528400" cy="6858000"/>
            <a:chOff x="0" y="150"/>
            <a:chExt cx="2646300" cy="5143500"/>
          </a:xfrm>
        </p:grpSpPr>
        <p:sp>
          <p:nvSpPr>
            <p:cNvPr id="193" name="Google Shape;193;p16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" name="Google Shape;194;p16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5" name="Google Shape;195;p16"/>
          <p:cNvSpPr/>
          <p:nvPr/>
        </p:nvSpPr>
        <p:spPr>
          <a:xfrm rot="-5400000" flipH="1">
            <a:off x="-368887" y="59973"/>
            <a:ext cx="1320979" cy="1318707"/>
          </a:xfrm>
          <a:custGeom>
            <a:avLst/>
            <a:gdLst/>
            <a:ahLst/>
            <a:cxnLst/>
            <a:rect l="l" t="t" r="r" b="b"/>
            <a:pathLst>
              <a:path w="1739" h="1736" extrusionOk="0">
                <a:moveTo>
                  <a:pt x="865" y="1736"/>
                </a:moveTo>
                <a:lnTo>
                  <a:pt x="0" y="869"/>
                </a:lnTo>
                <a:lnTo>
                  <a:pt x="869" y="0"/>
                </a:lnTo>
                <a:lnTo>
                  <a:pt x="1739" y="869"/>
                </a:lnTo>
                <a:lnTo>
                  <a:pt x="1333" y="1276"/>
                </a:lnTo>
                <a:lnTo>
                  <a:pt x="1325" y="1268"/>
                </a:lnTo>
                <a:lnTo>
                  <a:pt x="1724" y="869"/>
                </a:lnTo>
                <a:lnTo>
                  <a:pt x="869" y="14"/>
                </a:lnTo>
                <a:lnTo>
                  <a:pt x="12" y="869"/>
                </a:lnTo>
                <a:lnTo>
                  <a:pt x="872" y="1729"/>
                </a:lnTo>
                <a:lnTo>
                  <a:pt x="865" y="1736"/>
                </a:ln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ubTitle" idx="1"/>
          </p:nvPr>
        </p:nvSpPr>
        <p:spPr>
          <a:xfrm>
            <a:off x="960000" y="24334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2"/>
          </p:nvPr>
        </p:nvSpPr>
        <p:spPr>
          <a:xfrm>
            <a:off x="5185868" y="24334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subTitle" idx="3"/>
          </p:nvPr>
        </p:nvSpPr>
        <p:spPr>
          <a:xfrm>
            <a:off x="959999" y="46475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subTitle" idx="4"/>
          </p:nvPr>
        </p:nvSpPr>
        <p:spPr>
          <a:xfrm>
            <a:off x="5185868" y="4647567"/>
            <a:ext cx="3797600" cy="1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subTitle" idx="5"/>
          </p:nvPr>
        </p:nvSpPr>
        <p:spPr>
          <a:xfrm>
            <a:off x="959999" y="20423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6"/>
          </p:nvPr>
        </p:nvSpPr>
        <p:spPr>
          <a:xfrm>
            <a:off x="959999" y="42565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7"/>
          </p:nvPr>
        </p:nvSpPr>
        <p:spPr>
          <a:xfrm>
            <a:off x="5185832" y="20423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8"/>
          </p:nvPr>
        </p:nvSpPr>
        <p:spPr>
          <a:xfrm>
            <a:off x="5185832" y="4256533"/>
            <a:ext cx="379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5" name="Google Shape;205;p16"/>
          <p:cNvSpPr>
            <a:spLocks noGrp="1"/>
          </p:cNvSpPr>
          <p:nvPr>
            <p:ph type="pic" idx="9"/>
          </p:nvPr>
        </p:nvSpPr>
        <p:spPr>
          <a:xfrm>
            <a:off x="9411700" y="719333"/>
            <a:ext cx="27804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64099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17"/>
          <p:cNvGrpSpPr/>
          <p:nvPr/>
        </p:nvGrpSpPr>
        <p:grpSpPr>
          <a:xfrm flipH="1">
            <a:off x="-2807433" y="200"/>
            <a:ext cx="3528400" cy="6858000"/>
            <a:chOff x="8430775" y="150"/>
            <a:chExt cx="2646300" cy="5143500"/>
          </a:xfrm>
        </p:grpSpPr>
        <p:sp>
          <p:nvSpPr>
            <p:cNvPr id="208" name="Google Shape;208;p17"/>
            <p:cNvSpPr/>
            <p:nvPr/>
          </p:nvSpPr>
          <p:spPr>
            <a:xfrm>
              <a:off x="8430775" y="150"/>
              <a:ext cx="26463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8639725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8572050" y="2472300"/>
              <a:ext cx="1478100" cy="244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11" name="Google Shape;211;p17"/>
          <p:cNvGrpSpPr/>
          <p:nvPr/>
        </p:nvGrpSpPr>
        <p:grpSpPr>
          <a:xfrm>
            <a:off x="10488029" y="81481"/>
            <a:ext cx="2895600" cy="7624271"/>
            <a:chOff x="7866022" y="61110"/>
            <a:chExt cx="2171700" cy="5718203"/>
          </a:xfrm>
        </p:grpSpPr>
        <p:grpSp>
          <p:nvGrpSpPr>
            <p:cNvPr id="212" name="Google Shape;212;p17"/>
            <p:cNvGrpSpPr/>
            <p:nvPr/>
          </p:nvGrpSpPr>
          <p:grpSpPr>
            <a:xfrm flipH="1">
              <a:off x="7866022" y="3685400"/>
              <a:ext cx="2171700" cy="2093913"/>
              <a:chOff x="6452222" y="4033976"/>
              <a:chExt cx="2171700" cy="2093913"/>
            </a:xfrm>
          </p:grpSpPr>
          <p:sp>
            <p:nvSpPr>
              <p:cNvPr id="213" name="Google Shape;213;p17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7"/>
            <p:cNvGrpSpPr/>
            <p:nvPr/>
          </p:nvGrpSpPr>
          <p:grpSpPr>
            <a:xfrm>
              <a:off x="8430776" y="61110"/>
              <a:ext cx="1336620" cy="956773"/>
              <a:chOff x="8430776" y="102923"/>
              <a:chExt cx="1336620" cy="956773"/>
            </a:xfrm>
          </p:grpSpPr>
          <p:sp>
            <p:nvSpPr>
              <p:cNvPr id="223" name="Google Shape;223;p17"/>
              <p:cNvSpPr/>
              <p:nvPr/>
            </p:nvSpPr>
            <p:spPr>
              <a:xfrm flipH="1">
                <a:off x="8430776" y="102923"/>
                <a:ext cx="957645" cy="95677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97" extrusionOk="0">
                    <a:moveTo>
                      <a:pt x="1098" y="549"/>
                    </a:moveTo>
                    <a:lnTo>
                      <a:pt x="549" y="1097"/>
                    </a:lnTo>
                    <a:lnTo>
                      <a:pt x="0" y="549"/>
                    </a:lnTo>
                    <a:lnTo>
                      <a:pt x="549" y="0"/>
                    </a:lnTo>
                    <a:lnTo>
                      <a:pt x="1098" y="54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 flipH="1">
                <a:off x="8809751" y="102923"/>
                <a:ext cx="957645" cy="95677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97" extrusionOk="0">
                    <a:moveTo>
                      <a:pt x="1098" y="549"/>
                    </a:moveTo>
                    <a:lnTo>
                      <a:pt x="549" y="1097"/>
                    </a:lnTo>
                    <a:lnTo>
                      <a:pt x="0" y="549"/>
                    </a:lnTo>
                    <a:lnTo>
                      <a:pt x="549" y="0"/>
                    </a:lnTo>
                    <a:lnTo>
                      <a:pt x="1098" y="54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5" name="Google Shape;22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7"/>
          <p:cNvSpPr txBox="1">
            <a:spLocks noGrp="1"/>
          </p:cNvSpPr>
          <p:nvPr>
            <p:ph type="subTitle" idx="1"/>
          </p:nvPr>
        </p:nvSpPr>
        <p:spPr>
          <a:xfrm>
            <a:off x="960000" y="2280229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ubTitle" idx="2"/>
          </p:nvPr>
        </p:nvSpPr>
        <p:spPr>
          <a:xfrm>
            <a:off x="4668317" y="2280200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subTitle" idx="3"/>
          </p:nvPr>
        </p:nvSpPr>
        <p:spPr>
          <a:xfrm>
            <a:off x="960000" y="4665072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4"/>
          </p:nvPr>
        </p:nvSpPr>
        <p:spPr>
          <a:xfrm>
            <a:off x="4668317" y="4665067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5"/>
          </p:nvPr>
        </p:nvSpPr>
        <p:spPr>
          <a:xfrm>
            <a:off x="8376633" y="2280200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7"/>
          <p:cNvSpPr txBox="1">
            <a:spLocks noGrp="1"/>
          </p:cNvSpPr>
          <p:nvPr>
            <p:ph type="subTitle" idx="6"/>
          </p:nvPr>
        </p:nvSpPr>
        <p:spPr>
          <a:xfrm>
            <a:off x="8376633" y="4665067"/>
            <a:ext cx="2859200" cy="14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 txBox="1">
            <a:spLocks noGrp="1"/>
          </p:cNvSpPr>
          <p:nvPr>
            <p:ph type="subTitle" idx="7"/>
          </p:nvPr>
        </p:nvSpPr>
        <p:spPr>
          <a:xfrm>
            <a:off x="965633" y="14585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ubTitle" idx="8"/>
          </p:nvPr>
        </p:nvSpPr>
        <p:spPr>
          <a:xfrm>
            <a:off x="4673733" y="14585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subTitle" idx="9"/>
          </p:nvPr>
        </p:nvSpPr>
        <p:spPr>
          <a:xfrm>
            <a:off x="8381833" y="14585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ubTitle" idx="13"/>
          </p:nvPr>
        </p:nvSpPr>
        <p:spPr>
          <a:xfrm>
            <a:off x="965633" y="38390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14"/>
          </p:nvPr>
        </p:nvSpPr>
        <p:spPr>
          <a:xfrm>
            <a:off x="4673733" y="38390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subTitle" idx="15"/>
          </p:nvPr>
        </p:nvSpPr>
        <p:spPr>
          <a:xfrm>
            <a:off x="8381833" y="3839067"/>
            <a:ext cx="28592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solidFill>
                  <a:schemeClr val="dk2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6152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18"/>
          <p:cNvGrpSpPr/>
          <p:nvPr/>
        </p:nvGrpSpPr>
        <p:grpSpPr>
          <a:xfrm>
            <a:off x="11471033" y="200"/>
            <a:ext cx="3528400" cy="6858000"/>
            <a:chOff x="8430775" y="150"/>
            <a:chExt cx="2646300" cy="5143500"/>
          </a:xfrm>
        </p:grpSpPr>
        <p:sp>
          <p:nvSpPr>
            <p:cNvPr id="240" name="Google Shape;240;p18"/>
            <p:cNvSpPr/>
            <p:nvPr/>
          </p:nvSpPr>
          <p:spPr>
            <a:xfrm>
              <a:off x="8430775" y="150"/>
              <a:ext cx="26463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8639725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8572050" y="2472300"/>
              <a:ext cx="1478100" cy="244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43" name="Google Shape;243;p18"/>
          <p:cNvGrpSpPr/>
          <p:nvPr/>
        </p:nvGrpSpPr>
        <p:grpSpPr>
          <a:xfrm>
            <a:off x="-1244237" y="-848855"/>
            <a:ext cx="2895600" cy="7589073"/>
            <a:chOff x="-933178" y="-636642"/>
            <a:chExt cx="2171700" cy="5691805"/>
          </a:xfrm>
        </p:grpSpPr>
        <p:grpSp>
          <p:nvGrpSpPr>
            <p:cNvPr id="244" name="Google Shape;244;p18"/>
            <p:cNvGrpSpPr/>
            <p:nvPr/>
          </p:nvGrpSpPr>
          <p:grpSpPr>
            <a:xfrm rot="10800000" flipH="1">
              <a:off x="-124852" y="4151172"/>
              <a:ext cx="923269" cy="903991"/>
              <a:chOff x="-84251" y="-91825"/>
              <a:chExt cx="985451" cy="964875"/>
            </a:xfrm>
          </p:grpSpPr>
          <p:sp>
            <p:nvSpPr>
              <p:cNvPr id="245" name="Google Shape;245;p18"/>
              <p:cNvSpPr/>
              <p:nvPr/>
            </p:nvSpPr>
            <p:spPr>
              <a:xfrm flipH="1">
                <a:off x="83436" y="55295"/>
                <a:ext cx="817763" cy="817754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93" extrusionOk="0">
                    <a:moveTo>
                      <a:pt x="0" y="0"/>
                    </a:moveTo>
                    <a:lnTo>
                      <a:pt x="593" y="0"/>
                    </a:lnTo>
                    <a:lnTo>
                      <a:pt x="593" y="5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8"/>
              <p:cNvSpPr/>
              <p:nvPr/>
            </p:nvSpPr>
            <p:spPr>
              <a:xfrm flipH="1">
                <a:off x="-84251" y="-91825"/>
                <a:ext cx="838449" cy="842577"/>
              </a:xfrm>
              <a:custGeom>
                <a:avLst/>
                <a:gdLst/>
                <a:ahLst/>
                <a:cxnLst/>
                <a:rect l="l" t="t" r="r" b="b"/>
                <a:pathLst>
                  <a:path w="608" h="611" extrusionOk="0">
                    <a:moveTo>
                      <a:pt x="608" y="611"/>
                    </a:moveTo>
                    <a:lnTo>
                      <a:pt x="0" y="0"/>
                    </a:lnTo>
                    <a:lnTo>
                      <a:pt x="608" y="0"/>
                    </a:lnTo>
                    <a:lnTo>
                      <a:pt x="608" y="611"/>
                    </a:lnTo>
                    <a:close/>
                    <a:moveTo>
                      <a:pt x="22" y="10"/>
                    </a:moveTo>
                    <a:lnTo>
                      <a:pt x="599" y="587"/>
                    </a:lnTo>
                    <a:lnTo>
                      <a:pt x="599" y="10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18"/>
            <p:cNvGrpSpPr/>
            <p:nvPr/>
          </p:nvGrpSpPr>
          <p:grpSpPr>
            <a:xfrm rot="10800000" flipH="1">
              <a:off x="-933178" y="-636642"/>
              <a:ext cx="2171700" cy="2093913"/>
              <a:chOff x="6452222" y="4033976"/>
              <a:chExt cx="2171700" cy="2093913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8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8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8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7" name="Google Shape;25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042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19"/>
          <p:cNvGrpSpPr/>
          <p:nvPr/>
        </p:nvGrpSpPr>
        <p:grpSpPr>
          <a:xfrm flipH="1">
            <a:off x="-2807433" y="200"/>
            <a:ext cx="3528400" cy="6858000"/>
            <a:chOff x="8430775" y="150"/>
            <a:chExt cx="2646300" cy="5143500"/>
          </a:xfrm>
        </p:grpSpPr>
        <p:sp>
          <p:nvSpPr>
            <p:cNvPr id="260" name="Google Shape;260;p19"/>
            <p:cNvSpPr/>
            <p:nvPr/>
          </p:nvSpPr>
          <p:spPr>
            <a:xfrm>
              <a:off x="8430775" y="150"/>
              <a:ext cx="26463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8639725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572050" y="2472300"/>
              <a:ext cx="1478100" cy="244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11141904" y="-158477"/>
            <a:ext cx="1376029" cy="1755639"/>
            <a:chOff x="3636526" y="1674622"/>
            <a:chExt cx="1405450" cy="1793175"/>
          </a:xfrm>
        </p:grpSpPr>
        <p:sp>
          <p:nvSpPr>
            <p:cNvPr id="264" name="Google Shape;264;p19"/>
            <p:cNvSpPr/>
            <p:nvPr/>
          </p:nvSpPr>
          <p:spPr>
            <a:xfrm>
              <a:off x="3636526" y="1674622"/>
              <a:ext cx="1405450" cy="140545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9" y="596"/>
                  </a:moveTo>
                  <a:lnTo>
                    <a:pt x="0" y="299"/>
                  </a:lnTo>
                  <a:lnTo>
                    <a:pt x="299" y="0"/>
                  </a:lnTo>
                  <a:lnTo>
                    <a:pt x="596" y="299"/>
                  </a:lnTo>
                  <a:lnTo>
                    <a:pt x="299" y="596"/>
                  </a:lnTo>
                  <a:close/>
                  <a:moveTo>
                    <a:pt x="14" y="299"/>
                  </a:moveTo>
                  <a:lnTo>
                    <a:pt x="299" y="585"/>
                  </a:lnTo>
                  <a:lnTo>
                    <a:pt x="582" y="299"/>
                  </a:lnTo>
                  <a:lnTo>
                    <a:pt x="299" y="14"/>
                  </a:lnTo>
                  <a:lnTo>
                    <a:pt x="14" y="2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3692175" y="2526897"/>
              <a:ext cx="992776" cy="940900"/>
            </a:xfrm>
            <a:custGeom>
              <a:avLst/>
              <a:gdLst/>
              <a:ahLst/>
              <a:cxnLst/>
              <a:rect l="l" t="t" r="r" b="b"/>
              <a:pathLst>
                <a:path w="177" h="168" extrusionOk="0">
                  <a:moveTo>
                    <a:pt x="82" y="168"/>
                  </a:moveTo>
                  <a:cubicBezTo>
                    <a:pt x="81" y="168"/>
                    <a:pt x="81" y="167"/>
                    <a:pt x="80" y="167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8" y="165"/>
                    <a:pt x="78" y="163"/>
                    <a:pt x="79" y="163"/>
                  </a:cubicBezTo>
                  <a:cubicBezTo>
                    <a:pt x="80" y="162"/>
                    <a:pt x="81" y="162"/>
                    <a:pt x="82" y="163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4" y="165"/>
                    <a:pt x="84" y="166"/>
                    <a:pt x="83" y="167"/>
                  </a:cubicBezTo>
                  <a:cubicBezTo>
                    <a:pt x="83" y="167"/>
                    <a:pt x="82" y="168"/>
                    <a:pt x="82" y="168"/>
                  </a:cubicBezTo>
                  <a:close/>
                  <a:moveTo>
                    <a:pt x="96" y="166"/>
                  </a:moveTo>
                  <a:cubicBezTo>
                    <a:pt x="95" y="166"/>
                    <a:pt x="95" y="166"/>
                    <a:pt x="94" y="166"/>
                  </a:cubicBezTo>
                  <a:cubicBezTo>
                    <a:pt x="94" y="165"/>
                    <a:pt x="94" y="164"/>
                    <a:pt x="94" y="163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7" y="161"/>
                    <a:pt x="98" y="161"/>
                    <a:pt x="99" y="162"/>
                  </a:cubicBezTo>
                  <a:cubicBezTo>
                    <a:pt x="99" y="162"/>
                    <a:pt x="99" y="164"/>
                    <a:pt x="99" y="164"/>
                  </a:cubicBezTo>
                  <a:cubicBezTo>
                    <a:pt x="97" y="166"/>
                    <a:pt x="97" y="166"/>
                    <a:pt x="97" y="166"/>
                  </a:cubicBezTo>
                  <a:cubicBezTo>
                    <a:pt x="97" y="166"/>
                    <a:pt x="96" y="166"/>
                    <a:pt x="96" y="166"/>
                  </a:cubicBezTo>
                  <a:close/>
                  <a:moveTo>
                    <a:pt x="66" y="152"/>
                  </a:moveTo>
                  <a:cubicBezTo>
                    <a:pt x="66" y="152"/>
                    <a:pt x="65" y="152"/>
                    <a:pt x="65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49"/>
                    <a:pt x="63" y="148"/>
                    <a:pt x="63" y="147"/>
                  </a:cubicBezTo>
                  <a:cubicBezTo>
                    <a:pt x="64" y="146"/>
                    <a:pt x="65" y="146"/>
                    <a:pt x="66" y="147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9"/>
                    <a:pt x="68" y="151"/>
                    <a:pt x="68" y="151"/>
                  </a:cubicBezTo>
                  <a:cubicBezTo>
                    <a:pt x="67" y="152"/>
                    <a:pt x="67" y="152"/>
                    <a:pt x="66" y="152"/>
                  </a:cubicBezTo>
                  <a:close/>
                  <a:moveTo>
                    <a:pt x="111" y="151"/>
                  </a:moveTo>
                  <a:cubicBezTo>
                    <a:pt x="111" y="151"/>
                    <a:pt x="110" y="151"/>
                    <a:pt x="110" y="150"/>
                  </a:cubicBezTo>
                  <a:cubicBezTo>
                    <a:pt x="109" y="150"/>
                    <a:pt x="109" y="148"/>
                    <a:pt x="110" y="147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5"/>
                    <a:pt x="113" y="145"/>
                    <a:pt x="114" y="146"/>
                  </a:cubicBezTo>
                  <a:cubicBezTo>
                    <a:pt x="115" y="147"/>
                    <a:pt x="115" y="148"/>
                    <a:pt x="114" y="149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2" y="151"/>
                    <a:pt x="112" y="151"/>
                    <a:pt x="111" y="151"/>
                  </a:cubicBezTo>
                  <a:close/>
                  <a:moveTo>
                    <a:pt x="51" y="136"/>
                  </a:moveTo>
                  <a:cubicBezTo>
                    <a:pt x="50" y="136"/>
                    <a:pt x="50" y="136"/>
                    <a:pt x="49" y="136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7" y="134"/>
                    <a:pt x="47" y="132"/>
                    <a:pt x="48" y="132"/>
                  </a:cubicBezTo>
                  <a:cubicBezTo>
                    <a:pt x="49" y="131"/>
                    <a:pt x="50" y="131"/>
                    <a:pt x="51" y="132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3" y="134"/>
                    <a:pt x="53" y="135"/>
                    <a:pt x="52" y="136"/>
                  </a:cubicBezTo>
                  <a:cubicBezTo>
                    <a:pt x="52" y="136"/>
                    <a:pt x="51" y="136"/>
                    <a:pt x="51" y="136"/>
                  </a:cubicBezTo>
                  <a:close/>
                  <a:moveTo>
                    <a:pt x="127" y="135"/>
                  </a:moveTo>
                  <a:cubicBezTo>
                    <a:pt x="126" y="135"/>
                    <a:pt x="126" y="135"/>
                    <a:pt x="126" y="135"/>
                  </a:cubicBezTo>
                  <a:cubicBezTo>
                    <a:pt x="125" y="134"/>
                    <a:pt x="125" y="133"/>
                    <a:pt x="126" y="132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28" y="130"/>
                    <a:pt x="129" y="130"/>
                    <a:pt x="130" y="131"/>
                  </a:cubicBezTo>
                  <a:cubicBezTo>
                    <a:pt x="131" y="131"/>
                    <a:pt x="131" y="133"/>
                    <a:pt x="130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8" y="135"/>
                    <a:pt x="128" y="135"/>
                    <a:pt x="127" y="135"/>
                  </a:cubicBezTo>
                  <a:close/>
                  <a:moveTo>
                    <a:pt x="35" y="121"/>
                  </a:moveTo>
                  <a:cubicBezTo>
                    <a:pt x="35" y="121"/>
                    <a:pt x="34" y="121"/>
                    <a:pt x="34" y="120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1" y="118"/>
                    <a:pt x="31" y="117"/>
                    <a:pt x="32" y="116"/>
                  </a:cubicBezTo>
                  <a:cubicBezTo>
                    <a:pt x="33" y="115"/>
                    <a:pt x="34" y="115"/>
                    <a:pt x="35" y="116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7" y="118"/>
                    <a:pt x="37" y="119"/>
                    <a:pt x="36" y="120"/>
                  </a:cubicBezTo>
                  <a:cubicBezTo>
                    <a:pt x="36" y="121"/>
                    <a:pt x="36" y="121"/>
                    <a:pt x="35" y="121"/>
                  </a:cubicBezTo>
                  <a:close/>
                  <a:moveTo>
                    <a:pt x="143" y="120"/>
                  </a:moveTo>
                  <a:cubicBezTo>
                    <a:pt x="142" y="120"/>
                    <a:pt x="142" y="120"/>
                    <a:pt x="141" y="119"/>
                  </a:cubicBezTo>
                  <a:cubicBezTo>
                    <a:pt x="140" y="118"/>
                    <a:pt x="140" y="117"/>
                    <a:pt x="141" y="11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4"/>
                    <a:pt x="145" y="114"/>
                    <a:pt x="145" y="115"/>
                  </a:cubicBezTo>
                  <a:cubicBezTo>
                    <a:pt x="146" y="116"/>
                    <a:pt x="146" y="117"/>
                    <a:pt x="145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3" y="120"/>
                    <a:pt x="143" y="120"/>
                  </a:cubicBezTo>
                  <a:close/>
                  <a:moveTo>
                    <a:pt x="20" y="105"/>
                  </a:moveTo>
                  <a:cubicBezTo>
                    <a:pt x="19" y="105"/>
                    <a:pt x="18" y="105"/>
                    <a:pt x="18" y="105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6" y="103"/>
                    <a:pt x="16" y="101"/>
                    <a:pt x="17" y="100"/>
                  </a:cubicBezTo>
                  <a:cubicBezTo>
                    <a:pt x="17" y="100"/>
                    <a:pt x="19" y="100"/>
                    <a:pt x="20" y="100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2" y="104"/>
                    <a:pt x="21" y="105"/>
                  </a:cubicBezTo>
                  <a:cubicBezTo>
                    <a:pt x="21" y="105"/>
                    <a:pt x="20" y="105"/>
                    <a:pt x="20" y="105"/>
                  </a:cubicBezTo>
                  <a:close/>
                  <a:moveTo>
                    <a:pt x="158" y="104"/>
                  </a:moveTo>
                  <a:cubicBezTo>
                    <a:pt x="158" y="104"/>
                    <a:pt x="157" y="104"/>
                    <a:pt x="157" y="104"/>
                  </a:cubicBezTo>
                  <a:cubicBezTo>
                    <a:pt x="156" y="103"/>
                    <a:pt x="156" y="102"/>
                    <a:pt x="157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60" y="99"/>
                    <a:pt x="161" y="99"/>
                  </a:cubicBezTo>
                  <a:cubicBezTo>
                    <a:pt x="162" y="100"/>
                    <a:pt x="162" y="101"/>
                    <a:pt x="161" y="102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9" y="104"/>
                    <a:pt x="159" y="104"/>
                    <a:pt x="158" y="104"/>
                  </a:cubicBezTo>
                  <a:close/>
                  <a:moveTo>
                    <a:pt x="4" y="90"/>
                  </a:moveTo>
                  <a:cubicBezTo>
                    <a:pt x="3" y="90"/>
                    <a:pt x="3" y="90"/>
                    <a:pt x="3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6"/>
                    <a:pt x="1" y="85"/>
                  </a:cubicBezTo>
                  <a:cubicBezTo>
                    <a:pt x="2" y="84"/>
                    <a:pt x="3" y="84"/>
                    <a:pt x="4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87"/>
                    <a:pt x="6" y="88"/>
                    <a:pt x="5" y="89"/>
                  </a:cubicBezTo>
                  <a:cubicBezTo>
                    <a:pt x="5" y="90"/>
                    <a:pt x="4" y="90"/>
                    <a:pt x="4" y="90"/>
                  </a:cubicBezTo>
                  <a:close/>
                  <a:moveTo>
                    <a:pt x="174" y="89"/>
                  </a:moveTo>
                  <a:cubicBezTo>
                    <a:pt x="173" y="89"/>
                    <a:pt x="173" y="88"/>
                    <a:pt x="172" y="88"/>
                  </a:cubicBezTo>
                  <a:cubicBezTo>
                    <a:pt x="171" y="87"/>
                    <a:pt x="171" y="86"/>
                    <a:pt x="172" y="85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3"/>
                    <a:pt x="176" y="83"/>
                    <a:pt x="176" y="84"/>
                  </a:cubicBezTo>
                  <a:cubicBezTo>
                    <a:pt x="177" y="85"/>
                    <a:pt x="177" y="86"/>
                    <a:pt x="176" y="87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5" y="88"/>
                    <a:pt x="174" y="89"/>
                    <a:pt x="174" y="89"/>
                  </a:cubicBezTo>
                  <a:close/>
                  <a:moveTo>
                    <a:pt x="172" y="84"/>
                  </a:moveTo>
                  <a:cubicBezTo>
                    <a:pt x="171" y="84"/>
                    <a:pt x="170" y="84"/>
                    <a:pt x="170" y="83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68" y="81"/>
                    <a:pt x="168" y="80"/>
                    <a:pt x="169" y="79"/>
                  </a:cubicBezTo>
                  <a:cubicBezTo>
                    <a:pt x="169" y="78"/>
                    <a:pt x="171" y="78"/>
                    <a:pt x="172" y="79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4" y="81"/>
                    <a:pt x="174" y="82"/>
                    <a:pt x="173" y="83"/>
                  </a:cubicBezTo>
                  <a:cubicBezTo>
                    <a:pt x="173" y="84"/>
                    <a:pt x="172" y="84"/>
                    <a:pt x="172" y="84"/>
                  </a:cubicBezTo>
                  <a:close/>
                  <a:moveTo>
                    <a:pt x="15" y="74"/>
                  </a:moveTo>
                  <a:cubicBezTo>
                    <a:pt x="14" y="74"/>
                    <a:pt x="14" y="74"/>
                    <a:pt x="13" y="74"/>
                  </a:cubicBezTo>
                  <a:cubicBezTo>
                    <a:pt x="12" y="73"/>
                    <a:pt x="12" y="72"/>
                    <a:pt x="13" y="71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7" y="69"/>
                    <a:pt x="17" y="69"/>
                  </a:cubicBezTo>
                  <a:cubicBezTo>
                    <a:pt x="18" y="70"/>
                    <a:pt x="18" y="71"/>
                    <a:pt x="17" y="72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4"/>
                    <a:pt x="15" y="74"/>
                    <a:pt x="15" y="74"/>
                  </a:cubicBezTo>
                  <a:close/>
                  <a:moveTo>
                    <a:pt x="156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5"/>
                    <a:pt x="152" y="64"/>
                    <a:pt x="153" y="63"/>
                  </a:cubicBezTo>
                  <a:cubicBezTo>
                    <a:pt x="154" y="63"/>
                    <a:pt x="155" y="63"/>
                    <a:pt x="156" y="63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6"/>
                    <a:pt x="158" y="67"/>
                    <a:pt x="157" y="68"/>
                  </a:cubicBezTo>
                  <a:cubicBezTo>
                    <a:pt x="157" y="68"/>
                    <a:pt x="156" y="68"/>
                    <a:pt x="156" y="68"/>
                  </a:cubicBezTo>
                  <a:close/>
                  <a:moveTo>
                    <a:pt x="30" y="59"/>
                  </a:moveTo>
                  <a:cubicBezTo>
                    <a:pt x="30" y="59"/>
                    <a:pt x="29" y="58"/>
                    <a:pt x="29" y="58"/>
                  </a:cubicBezTo>
                  <a:cubicBezTo>
                    <a:pt x="28" y="57"/>
                    <a:pt x="28" y="56"/>
                    <a:pt x="29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3"/>
                    <a:pt x="32" y="53"/>
                    <a:pt x="33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1" y="58"/>
                    <a:pt x="31" y="59"/>
                    <a:pt x="30" y="59"/>
                  </a:cubicBezTo>
                  <a:close/>
                  <a:moveTo>
                    <a:pt x="140" y="53"/>
                  </a:moveTo>
                  <a:cubicBezTo>
                    <a:pt x="140" y="53"/>
                    <a:pt x="139" y="52"/>
                    <a:pt x="139" y="52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7" y="50"/>
                    <a:pt x="137" y="49"/>
                    <a:pt x="138" y="48"/>
                  </a:cubicBezTo>
                  <a:cubicBezTo>
                    <a:pt x="138" y="47"/>
                    <a:pt x="140" y="47"/>
                    <a:pt x="140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50"/>
                    <a:pt x="143" y="51"/>
                    <a:pt x="142" y="52"/>
                  </a:cubicBezTo>
                  <a:cubicBezTo>
                    <a:pt x="141" y="52"/>
                    <a:pt x="141" y="53"/>
                    <a:pt x="140" y="53"/>
                  </a:cubicBezTo>
                  <a:close/>
                  <a:moveTo>
                    <a:pt x="46" y="43"/>
                  </a:moveTo>
                  <a:cubicBezTo>
                    <a:pt x="45" y="43"/>
                    <a:pt x="45" y="43"/>
                    <a:pt x="44" y="42"/>
                  </a:cubicBezTo>
                  <a:cubicBezTo>
                    <a:pt x="43" y="42"/>
                    <a:pt x="43" y="40"/>
                    <a:pt x="44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8" y="37"/>
                    <a:pt x="48" y="38"/>
                  </a:cubicBezTo>
                  <a:cubicBezTo>
                    <a:pt x="49" y="39"/>
                    <a:pt x="49" y="40"/>
                    <a:pt x="48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6" y="43"/>
                    <a:pt x="46" y="43"/>
                  </a:cubicBezTo>
                  <a:close/>
                  <a:moveTo>
                    <a:pt x="125" y="37"/>
                  </a:moveTo>
                  <a:cubicBezTo>
                    <a:pt x="124" y="37"/>
                    <a:pt x="124" y="37"/>
                    <a:pt x="123" y="36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1" y="34"/>
                    <a:pt x="121" y="33"/>
                    <a:pt x="122" y="32"/>
                  </a:cubicBezTo>
                  <a:cubicBezTo>
                    <a:pt x="123" y="31"/>
                    <a:pt x="124" y="31"/>
                    <a:pt x="125" y="32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7" y="36"/>
                    <a:pt x="126" y="36"/>
                  </a:cubicBezTo>
                  <a:cubicBezTo>
                    <a:pt x="126" y="37"/>
                    <a:pt x="125" y="37"/>
                    <a:pt x="125" y="37"/>
                  </a:cubicBezTo>
                  <a:close/>
                  <a:moveTo>
                    <a:pt x="61" y="28"/>
                  </a:moveTo>
                  <a:cubicBezTo>
                    <a:pt x="61" y="28"/>
                    <a:pt x="60" y="27"/>
                    <a:pt x="60" y="27"/>
                  </a:cubicBezTo>
                  <a:cubicBezTo>
                    <a:pt x="59" y="26"/>
                    <a:pt x="59" y="25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2"/>
                    <a:pt x="63" y="22"/>
                    <a:pt x="64" y="23"/>
                  </a:cubicBezTo>
                  <a:cubicBezTo>
                    <a:pt x="65" y="23"/>
                    <a:pt x="65" y="25"/>
                    <a:pt x="64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8"/>
                    <a:pt x="61" y="28"/>
                  </a:cubicBezTo>
                  <a:close/>
                  <a:moveTo>
                    <a:pt x="109" y="21"/>
                  </a:moveTo>
                  <a:cubicBezTo>
                    <a:pt x="109" y="21"/>
                    <a:pt x="108" y="21"/>
                    <a:pt x="108" y="21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7"/>
                    <a:pt x="106" y="17"/>
                  </a:cubicBezTo>
                  <a:cubicBezTo>
                    <a:pt x="107" y="16"/>
                    <a:pt x="109" y="16"/>
                    <a:pt x="109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20"/>
                    <a:pt x="111" y="21"/>
                  </a:cubicBezTo>
                  <a:cubicBezTo>
                    <a:pt x="110" y="21"/>
                    <a:pt x="110" y="21"/>
                    <a:pt x="109" y="21"/>
                  </a:cubicBezTo>
                  <a:close/>
                  <a:moveTo>
                    <a:pt x="77" y="12"/>
                  </a:moveTo>
                  <a:cubicBezTo>
                    <a:pt x="76" y="12"/>
                    <a:pt x="76" y="12"/>
                    <a:pt x="75" y="11"/>
                  </a:cubicBezTo>
                  <a:cubicBezTo>
                    <a:pt x="75" y="11"/>
                    <a:pt x="75" y="9"/>
                    <a:pt x="75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0" y="8"/>
                    <a:pt x="80" y="9"/>
                    <a:pt x="80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2"/>
                    <a:pt x="77" y="12"/>
                    <a:pt x="77" y="12"/>
                  </a:cubicBezTo>
                  <a:close/>
                  <a:moveTo>
                    <a:pt x="94" y="6"/>
                  </a:moveTo>
                  <a:cubicBezTo>
                    <a:pt x="93" y="6"/>
                    <a:pt x="93" y="6"/>
                    <a:pt x="92" y="5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0" y="3"/>
                    <a:pt x="90" y="2"/>
                    <a:pt x="91" y="1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5"/>
                    <a:pt x="95" y="5"/>
                  </a:cubicBezTo>
                  <a:cubicBezTo>
                    <a:pt x="95" y="6"/>
                    <a:pt x="94" y="6"/>
                    <a:pt x="9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549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20"/>
          <p:cNvGrpSpPr/>
          <p:nvPr/>
        </p:nvGrpSpPr>
        <p:grpSpPr>
          <a:xfrm>
            <a:off x="8663600" y="200"/>
            <a:ext cx="3528400" cy="6858000"/>
            <a:chOff x="0" y="150"/>
            <a:chExt cx="2646300" cy="5143500"/>
          </a:xfrm>
        </p:grpSpPr>
        <p:sp>
          <p:nvSpPr>
            <p:cNvPr id="269" name="Google Shape;269;p20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rgbClr val="A13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0" name="Google Shape;270;p20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1" name="Google Shape;271;p20"/>
          <p:cNvGrpSpPr/>
          <p:nvPr/>
        </p:nvGrpSpPr>
        <p:grpSpPr>
          <a:xfrm>
            <a:off x="-831199" y="81481"/>
            <a:ext cx="1782160" cy="1275697"/>
            <a:chOff x="8430776" y="102923"/>
            <a:chExt cx="1336620" cy="956773"/>
          </a:xfrm>
        </p:grpSpPr>
        <p:sp>
          <p:nvSpPr>
            <p:cNvPr id="272" name="Google Shape;272;p20"/>
            <p:cNvSpPr/>
            <p:nvPr/>
          </p:nvSpPr>
          <p:spPr>
            <a:xfrm flipH="1">
              <a:off x="8430776" y="102923"/>
              <a:ext cx="957645" cy="956773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0"/>
            <p:cNvSpPr/>
            <p:nvPr/>
          </p:nvSpPr>
          <p:spPr>
            <a:xfrm flipH="1">
              <a:off x="8809751" y="102923"/>
              <a:ext cx="957645" cy="956773"/>
            </a:xfrm>
            <a:custGeom>
              <a:avLst/>
              <a:gdLst/>
              <a:ahLst/>
              <a:cxnLst/>
              <a:rect l="l" t="t" r="r" b="b"/>
              <a:pathLst>
                <a:path w="1098" h="1097" extrusionOk="0">
                  <a:moveTo>
                    <a:pt x="1098" y="549"/>
                  </a:moveTo>
                  <a:lnTo>
                    <a:pt x="549" y="1097"/>
                  </a:lnTo>
                  <a:lnTo>
                    <a:pt x="0" y="549"/>
                  </a:lnTo>
                  <a:lnTo>
                    <a:pt x="549" y="0"/>
                  </a:lnTo>
                  <a:lnTo>
                    <a:pt x="1098" y="5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20"/>
          <p:cNvSpPr txBox="1"/>
          <p:nvPr/>
        </p:nvSpPr>
        <p:spPr>
          <a:xfrm>
            <a:off x="950967" y="4815933"/>
            <a:ext cx="4607600" cy="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333" b="1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333" b="1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333" b="1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u="sng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33" b="1" u="sng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950967" y="720000"/>
            <a:ext cx="4607600" cy="1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0"/>
          <p:cNvSpPr txBox="1">
            <a:spLocks noGrp="1"/>
          </p:cNvSpPr>
          <p:nvPr>
            <p:ph type="subTitle" idx="1"/>
          </p:nvPr>
        </p:nvSpPr>
        <p:spPr>
          <a:xfrm>
            <a:off x="950967" y="2293900"/>
            <a:ext cx="4607600" cy="1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20"/>
          <p:cNvSpPr>
            <a:spLocks noGrp="1"/>
          </p:cNvSpPr>
          <p:nvPr>
            <p:ph type="pic" idx="2"/>
          </p:nvPr>
        </p:nvSpPr>
        <p:spPr>
          <a:xfrm>
            <a:off x="7560233" y="719333"/>
            <a:ext cx="36808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3518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1"/>
          <p:cNvGrpSpPr/>
          <p:nvPr/>
        </p:nvGrpSpPr>
        <p:grpSpPr>
          <a:xfrm flipH="1">
            <a:off x="-2807433" y="200"/>
            <a:ext cx="3528400" cy="6858000"/>
            <a:chOff x="8430775" y="150"/>
            <a:chExt cx="2646300" cy="5143500"/>
          </a:xfrm>
        </p:grpSpPr>
        <p:sp>
          <p:nvSpPr>
            <p:cNvPr id="280" name="Google Shape;280;p21"/>
            <p:cNvSpPr/>
            <p:nvPr/>
          </p:nvSpPr>
          <p:spPr>
            <a:xfrm>
              <a:off x="8430775" y="150"/>
              <a:ext cx="2646300" cy="5143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8639725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8572050" y="2472300"/>
              <a:ext cx="1478100" cy="244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83" name="Google Shape;283;p21"/>
          <p:cNvGrpSpPr/>
          <p:nvPr/>
        </p:nvGrpSpPr>
        <p:grpSpPr>
          <a:xfrm>
            <a:off x="11141904" y="-158477"/>
            <a:ext cx="1376029" cy="1755639"/>
            <a:chOff x="3636526" y="1674622"/>
            <a:chExt cx="1405450" cy="1793175"/>
          </a:xfrm>
        </p:grpSpPr>
        <p:sp>
          <p:nvSpPr>
            <p:cNvPr id="284" name="Google Shape;284;p21"/>
            <p:cNvSpPr/>
            <p:nvPr/>
          </p:nvSpPr>
          <p:spPr>
            <a:xfrm>
              <a:off x="3636526" y="1674622"/>
              <a:ext cx="1405450" cy="1405454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299" y="596"/>
                  </a:moveTo>
                  <a:lnTo>
                    <a:pt x="0" y="299"/>
                  </a:lnTo>
                  <a:lnTo>
                    <a:pt x="299" y="0"/>
                  </a:lnTo>
                  <a:lnTo>
                    <a:pt x="596" y="299"/>
                  </a:lnTo>
                  <a:lnTo>
                    <a:pt x="299" y="596"/>
                  </a:lnTo>
                  <a:close/>
                  <a:moveTo>
                    <a:pt x="14" y="299"/>
                  </a:moveTo>
                  <a:lnTo>
                    <a:pt x="299" y="585"/>
                  </a:lnTo>
                  <a:lnTo>
                    <a:pt x="582" y="299"/>
                  </a:lnTo>
                  <a:lnTo>
                    <a:pt x="299" y="14"/>
                  </a:lnTo>
                  <a:lnTo>
                    <a:pt x="14" y="299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692175" y="2526897"/>
              <a:ext cx="992776" cy="940900"/>
            </a:xfrm>
            <a:custGeom>
              <a:avLst/>
              <a:gdLst/>
              <a:ahLst/>
              <a:cxnLst/>
              <a:rect l="l" t="t" r="r" b="b"/>
              <a:pathLst>
                <a:path w="177" h="168" extrusionOk="0">
                  <a:moveTo>
                    <a:pt x="82" y="168"/>
                  </a:moveTo>
                  <a:cubicBezTo>
                    <a:pt x="81" y="168"/>
                    <a:pt x="81" y="167"/>
                    <a:pt x="80" y="167"/>
                  </a:cubicBezTo>
                  <a:cubicBezTo>
                    <a:pt x="79" y="166"/>
                    <a:pt x="79" y="166"/>
                    <a:pt x="79" y="166"/>
                  </a:cubicBezTo>
                  <a:cubicBezTo>
                    <a:pt x="78" y="165"/>
                    <a:pt x="78" y="163"/>
                    <a:pt x="79" y="163"/>
                  </a:cubicBezTo>
                  <a:cubicBezTo>
                    <a:pt x="80" y="162"/>
                    <a:pt x="81" y="162"/>
                    <a:pt x="82" y="163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4" y="165"/>
                    <a:pt x="84" y="166"/>
                    <a:pt x="83" y="167"/>
                  </a:cubicBezTo>
                  <a:cubicBezTo>
                    <a:pt x="83" y="167"/>
                    <a:pt x="82" y="168"/>
                    <a:pt x="82" y="168"/>
                  </a:cubicBezTo>
                  <a:close/>
                  <a:moveTo>
                    <a:pt x="96" y="166"/>
                  </a:moveTo>
                  <a:cubicBezTo>
                    <a:pt x="95" y="166"/>
                    <a:pt x="95" y="166"/>
                    <a:pt x="94" y="166"/>
                  </a:cubicBezTo>
                  <a:cubicBezTo>
                    <a:pt x="94" y="165"/>
                    <a:pt x="94" y="164"/>
                    <a:pt x="94" y="163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7" y="161"/>
                    <a:pt x="98" y="161"/>
                    <a:pt x="99" y="162"/>
                  </a:cubicBezTo>
                  <a:cubicBezTo>
                    <a:pt x="99" y="162"/>
                    <a:pt x="99" y="164"/>
                    <a:pt x="99" y="164"/>
                  </a:cubicBezTo>
                  <a:cubicBezTo>
                    <a:pt x="97" y="166"/>
                    <a:pt x="97" y="166"/>
                    <a:pt x="97" y="166"/>
                  </a:cubicBezTo>
                  <a:cubicBezTo>
                    <a:pt x="97" y="166"/>
                    <a:pt x="96" y="166"/>
                    <a:pt x="96" y="166"/>
                  </a:cubicBezTo>
                  <a:close/>
                  <a:moveTo>
                    <a:pt x="66" y="152"/>
                  </a:moveTo>
                  <a:cubicBezTo>
                    <a:pt x="66" y="152"/>
                    <a:pt x="65" y="152"/>
                    <a:pt x="65" y="151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63" y="149"/>
                    <a:pt x="63" y="148"/>
                    <a:pt x="63" y="147"/>
                  </a:cubicBezTo>
                  <a:cubicBezTo>
                    <a:pt x="64" y="146"/>
                    <a:pt x="65" y="146"/>
                    <a:pt x="66" y="147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49"/>
                    <a:pt x="68" y="151"/>
                    <a:pt x="68" y="151"/>
                  </a:cubicBezTo>
                  <a:cubicBezTo>
                    <a:pt x="67" y="152"/>
                    <a:pt x="67" y="152"/>
                    <a:pt x="66" y="152"/>
                  </a:cubicBezTo>
                  <a:close/>
                  <a:moveTo>
                    <a:pt x="111" y="151"/>
                  </a:moveTo>
                  <a:cubicBezTo>
                    <a:pt x="111" y="151"/>
                    <a:pt x="110" y="151"/>
                    <a:pt x="110" y="150"/>
                  </a:cubicBezTo>
                  <a:cubicBezTo>
                    <a:pt x="109" y="150"/>
                    <a:pt x="109" y="148"/>
                    <a:pt x="110" y="147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5"/>
                    <a:pt x="113" y="145"/>
                    <a:pt x="114" y="146"/>
                  </a:cubicBezTo>
                  <a:cubicBezTo>
                    <a:pt x="115" y="147"/>
                    <a:pt x="115" y="148"/>
                    <a:pt x="114" y="149"/>
                  </a:cubicBezTo>
                  <a:cubicBezTo>
                    <a:pt x="113" y="150"/>
                    <a:pt x="113" y="150"/>
                    <a:pt x="113" y="150"/>
                  </a:cubicBezTo>
                  <a:cubicBezTo>
                    <a:pt x="112" y="151"/>
                    <a:pt x="112" y="151"/>
                    <a:pt x="111" y="151"/>
                  </a:cubicBezTo>
                  <a:close/>
                  <a:moveTo>
                    <a:pt x="51" y="136"/>
                  </a:moveTo>
                  <a:cubicBezTo>
                    <a:pt x="50" y="136"/>
                    <a:pt x="50" y="136"/>
                    <a:pt x="49" y="136"/>
                  </a:cubicBezTo>
                  <a:cubicBezTo>
                    <a:pt x="48" y="134"/>
                    <a:pt x="48" y="134"/>
                    <a:pt x="48" y="134"/>
                  </a:cubicBezTo>
                  <a:cubicBezTo>
                    <a:pt x="47" y="134"/>
                    <a:pt x="47" y="132"/>
                    <a:pt x="48" y="132"/>
                  </a:cubicBezTo>
                  <a:cubicBezTo>
                    <a:pt x="49" y="131"/>
                    <a:pt x="50" y="131"/>
                    <a:pt x="51" y="132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3" y="134"/>
                    <a:pt x="53" y="135"/>
                    <a:pt x="52" y="136"/>
                  </a:cubicBezTo>
                  <a:cubicBezTo>
                    <a:pt x="52" y="136"/>
                    <a:pt x="51" y="136"/>
                    <a:pt x="51" y="136"/>
                  </a:cubicBezTo>
                  <a:close/>
                  <a:moveTo>
                    <a:pt x="127" y="135"/>
                  </a:moveTo>
                  <a:cubicBezTo>
                    <a:pt x="126" y="135"/>
                    <a:pt x="126" y="135"/>
                    <a:pt x="126" y="135"/>
                  </a:cubicBezTo>
                  <a:cubicBezTo>
                    <a:pt x="125" y="134"/>
                    <a:pt x="125" y="133"/>
                    <a:pt x="126" y="132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28" y="130"/>
                    <a:pt x="129" y="130"/>
                    <a:pt x="130" y="131"/>
                  </a:cubicBezTo>
                  <a:cubicBezTo>
                    <a:pt x="131" y="131"/>
                    <a:pt x="131" y="133"/>
                    <a:pt x="130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8" y="135"/>
                    <a:pt x="128" y="135"/>
                    <a:pt x="127" y="135"/>
                  </a:cubicBezTo>
                  <a:close/>
                  <a:moveTo>
                    <a:pt x="35" y="121"/>
                  </a:moveTo>
                  <a:cubicBezTo>
                    <a:pt x="35" y="121"/>
                    <a:pt x="34" y="121"/>
                    <a:pt x="34" y="120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31" y="118"/>
                    <a:pt x="31" y="117"/>
                    <a:pt x="32" y="116"/>
                  </a:cubicBezTo>
                  <a:cubicBezTo>
                    <a:pt x="33" y="115"/>
                    <a:pt x="34" y="115"/>
                    <a:pt x="35" y="116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7" y="118"/>
                    <a:pt x="37" y="119"/>
                    <a:pt x="36" y="120"/>
                  </a:cubicBezTo>
                  <a:cubicBezTo>
                    <a:pt x="36" y="121"/>
                    <a:pt x="36" y="121"/>
                    <a:pt x="35" y="121"/>
                  </a:cubicBezTo>
                  <a:close/>
                  <a:moveTo>
                    <a:pt x="143" y="120"/>
                  </a:moveTo>
                  <a:cubicBezTo>
                    <a:pt x="142" y="120"/>
                    <a:pt x="142" y="120"/>
                    <a:pt x="141" y="119"/>
                  </a:cubicBezTo>
                  <a:cubicBezTo>
                    <a:pt x="140" y="118"/>
                    <a:pt x="140" y="117"/>
                    <a:pt x="141" y="11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3" y="114"/>
                    <a:pt x="145" y="114"/>
                    <a:pt x="145" y="115"/>
                  </a:cubicBezTo>
                  <a:cubicBezTo>
                    <a:pt x="146" y="116"/>
                    <a:pt x="146" y="117"/>
                    <a:pt x="145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3" y="120"/>
                    <a:pt x="143" y="120"/>
                  </a:cubicBezTo>
                  <a:close/>
                  <a:moveTo>
                    <a:pt x="20" y="105"/>
                  </a:moveTo>
                  <a:cubicBezTo>
                    <a:pt x="19" y="105"/>
                    <a:pt x="18" y="105"/>
                    <a:pt x="18" y="105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6" y="103"/>
                    <a:pt x="16" y="101"/>
                    <a:pt x="17" y="100"/>
                  </a:cubicBezTo>
                  <a:cubicBezTo>
                    <a:pt x="17" y="100"/>
                    <a:pt x="19" y="100"/>
                    <a:pt x="20" y="100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2" y="104"/>
                    <a:pt x="21" y="105"/>
                  </a:cubicBezTo>
                  <a:cubicBezTo>
                    <a:pt x="21" y="105"/>
                    <a:pt x="20" y="105"/>
                    <a:pt x="20" y="105"/>
                  </a:cubicBezTo>
                  <a:close/>
                  <a:moveTo>
                    <a:pt x="158" y="104"/>
                  </a:moveTo>
                  <a:cubicBezTo>
                    <a:pt x="158" y="104"/>
                    <a:pt x="157" y="104"/>
                    <a:pt x="157" y="104"/>
                  </a:cubicBezTo>
                  <a:cubicBezTo>
                    <a:pt x="156" y="103"/>
                    <a:pt x="156" y="102"/>
                    <a:pt x="157" y="101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59" y="99"/>
                    <a:pt x="160" y="99"/>
                    <a:pt x="161" y="99"/>
                  </a:cubicBezTo>
                  <a:cubicBezTo>
                    <a:pt x="162" y="100"/>
                    <a:pt x="162" y="101"/>
                    <a:pt x="161" y="102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9" y="104"/>
                    <a:pt x="159" y="104"/>
                    <a:pt x="158" y="104"/>
                  </a:cubicBezTo>
                  <a:close/>
                  <a:moveTo>
                    <a:pt x="4" y="90"/>
                  </a:moveTo>
                  <a:cubicBezTo>
                    <a:pt x="3" y="90"/>
                    <a:pt x="3" y="90"/>
                    <a:pt x="3" y="89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0" y="87"/>
                    <a:pt x="0" y="86"/>
                    <a:pt x="1" y="85"/>
                  </a:cubicBezTo>
                  <a:cubicBezTo>
                    <a:pt x="2" y="84"/>
                    <a:pt x="3" y="84"/>
                    <a:pt x="4" y="8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" y="87"/>
                    <a:pt x="6" y="88"/>
                    <a:pt x="5" y="89"/>
                  </a:cubicBezTo>
                  <a:cubicBezTo>
                    <a:pt x="5" y="90"/>
                    <a:pt x="4" y="90"/>
                    <a:pt x="4" y="90"/>
                  </a:cubicBezTo>
                  <a:close/>
                  <a:moveTo>
                    <a:pt x="174" y="89"/>
                  </a:moveTo>
                  <a:cubicBezTo>
                    <a:pt x="173" y="89"/>
                    <a:pt x="173" y="88"/>
                    <a:pt x="172" y="88"/>
                  </a:cubicBezTo>
                  <a:cubicBezTo>
                    <a:pt x="171" y="87"/>
                    <a:pt x="171" y="86"/>
                    <a:pt x="172" y="85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3"/>
                    <a:pt x="176" y="83"/>
                    <a:pt x="176" y="84"/>
                  </a:cubicBezTo>
                  <a:cubicBezTo>
                    <a:pt x="177" y="85"/>
                    <a:pt x="177" y="86"/>
                    <a:pt x="176" y="87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75" y="88"/>
                    <a:pt x="174" y="89"/>
                    <a:pt x="174" y="89"/>
                  </a:cubicBezTo>
                  <a:close/>
                  <a:moveTo>
                    <a:pt x="172" y="84"/>
                  </a:moveTo>
                  <a:cubicBezTo>
                    <a:pt x="171" y="84"/>
                    <a:pt x="170" y="84"/>
                    <a:pt x="170" y="83"/>
                  </a:cubicBezTo>
                  <a:cubicBezTo>
                    <a:pt x="169" y="82"/>
                    <a:pt x="169" y="82"/>
                    <a:pt x="169" y="82"/>
                  </a:cubicBezTo>
                  <a:cubicBezTo>
                    <a:pt x="168" y="81"/>
                    <a:pt x="168" y="80"/>
                    <a:pt x="169" y="79"/>
                  </a:cubicBezTo>
                  <a:cubicBezTo>
                    <a:pt x="169" y="78"/>
                    <a:pt x="171" y="78"/>
                    <a:pt x="172" y="79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4" y="81"/>
                    <a:pt x="174" y="82"/>
                    <a:pt x="173" y="83"/>
                  </a:cubicBezTo>
                  <a:cubicBezTo>
                    <a:pt x="173" y="84"/>
                    <a:pt x="172" y="84"/>
                    <a:pt x="172" y="84"/>
                  </a:cubicBezTo>
                  <a:close/>
                  <a:moveTo>
                    <a:pt x="15" y="74"/>
                  </a:moveTo>
                  <a:cubicBezTo>
                    <a:pt x="14" y="74"/>
                    <a:pt x="14" y="74"/>
                    <a:pt x="13" y="74"/>
                  </a:cubicBezTo>
                  <a:cubicBezTo>
                    <a:pt x="12" y="73"/>
                    <a:pt x="12" y="72"/>
                    <a:pt x="13" y="71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7" y="69"/>
                    <a:pt x="17" y="69"/>
                  </a:cubicBezTo>
                  <a:cubicBezTo>
                    <a:pt x="18" y="70"/>
                    <a:pt x="18" y="71"/>
                    <a:pt x="17" y="72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16" y="74"/>
                    <a:pt x="15" y="74"/>
                    <a:pt x="15" y="74"/>
                  </a:cubicBezTo>
                  <a:close/>
                  <a:moveTo>
                    <a:pt x="156" y="68"/>
                  </a:moveTo>
                  <a:cubicBezTo>
                    <a:pt x="155" y="68"/>
                    <a:pt x="155" y="68"/>
                    <a:pt x="155" y="68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2" y="65"/>
                    <a:pt x="152" y="64"/>
                    <a:pt x="153" y="63"/>
                  </a:cubicBezTo>
                  <a:cubicBezTo>
                    <a:pt x="154" y="63"/>
                    <a:pt x="155" y="63"/>
                    <a:pt x="156" y="63"/>
                  </a:cubicBezTo>
                  <a:cubicBezTo>
                    <a:pt x="157" y="65"/>
                    <a:pt x="157" y="65"/>
                    <a:pt x="157" y="65"/>
                  </a:cubicBezTo>
                  <a:cubicBezTo>
                    <a:pt x="158" y="66"/>
                    <a:pt x="158" y="67"/>
                    <a:pt x="157" y="68"/>
                  </a:cubicBezTo>
                  <a:cubicBezTo>
                    <a:pt x="157" y="68"/>
                    <a:pt x="156" y="68"/>
                    <a:pt x="156" y="68"/>
                  </a:cubicBezTo>
                  <a:close/>
                  <a:moveTo>
                    <a:pt x="30" y="59"/>
                  </a:moveTo>
                  <a:cubicBezTo>
                    <a:pt x="30" y="59"/>
                    <a:pt x="29" y="58"/>
                    <a:pt x="29" y="58"/>
                  </a:cubicBezTo>
                  <a:cubicBezTo>
                    <a:pt x="28" y="57"/>
                    <a:pt x="28" y="56"/>
                    <a:pt x="29" y="55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3"/>
                    <a:pt x="32" y="53"/>
                    <a:pt x="33" y="54"/>
                  </a:cubicBezTo>
                  <a:cubicBezTo>
                    <a:pt x="34" y="55"/>
                    <a:pt x="34" y="56"/>
                    <a:pt x="33" y="57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1" y="58"/>
                    <a:pt x="31" y="59"/>
                    <a:pt x="30" y="59"/>
                  </a:cubicBezTo>
                  <a:close/>
                  <a:moveTo>
                    <a:pt x="140" y="53"/>
                  </a:moveTo>
                  <a:cubicBezTo>
                    <a:pt x="140" y="53"/>
                    <a:pt x="139" y="52"/>
                    <a:pt x="139" y="52"/>
                  </a:cubicBezTo>
                  <a:cubicBezTo>
                    <a:pt x="138" y="51"/>
                    <a:pt x="138" y="51"/>
                    <a:pt x="138" y="51"/>
                  </a:cubicBezTo>
                  <a:cubicBezTo>
                    <a:pt x="137" y="50"/>
                    <a:pt x="137" y="49"/>
                    <a:pt x="138" y="48"/>
                  </a:cubicBezTo>
                  <a:cubicBezTo>
                    <a:pt x="138" y="47"/>
                    <a:pt x="140" y="47"/>
                    <a:pt x="140" y="48"/>
                  </a:cubicBezTo>
                  <a:cubicBezTo>
                    <a:pt x="142" y="49"/>
                    <a:pt x="142" y="49"/>
                    <a:pt x="142" y="49"/>
                  </a:cubicBezTo>
                  <a:cubicBezTo>
                    <a:pt x="143" y="50"/>
                    <a:pt x="143" y="51"/>
                    <a:pt x="142" y="52"/>
                  </a:cubicBezTo>
                  <a:cubicBezTo>
                    <a:pt x="141" y="52"/>
                    <a:pt x="141" y="53"/>
                    <a:pt x="140" y="53"/>
                  </a:cubicBezTo>
                  <a:close/>
                  <a:moveTo>
                    <a:pt x="46" y="43"/>
                  </a:moveTo>
                  <a:cubicBezTo>
                    <a:pt x="45" y="43"/>
                    <a:pt x="45" y="43"/>
                    <a:pt x="44" y="42"/>
                  </a:cubicBezTo>
                  <a:cubicBezTo>
                    <a:pt x="43" y="42"/>
                    <a:pt x="43" y="40"/>
                    <a:pt x="44" y="4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8" y="37"/>
                    <a:pt x="48" y="38"/>
                  </a:cubicBezTo>
                  <a:cubicBezTo>
                    <a:pt x="49" y="39"/>
                    <a:pt x="49" y="40"/>
                    <a:pt x="48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43"/>
                    <a:pt x="46" y="43"/>
                    <a:pt x="46" y="43"/>
                  </a:cubicBezTo>
                  <a:close/>
                  <a:moveTo>
                    <a:pt x="125" y="37"/>
                  </a:moveTo>
                  <a:cubicBezTo>
                    <a:pt x="124" y="37"/>
                    <a:pt x="124" y="37"/>
                    <a:pt x="123" y="36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21" y="34"/>
                    <a:pt x="121" y="33"/>
                    <a:pt x="122" y="32"/>
                  </a:cubicBezTo>
                  <a:cubicBezTo>
                    <a:pt x="123" y="31"/>
                    <a:pt x="124" y="31"/>
                    <a:pt x="125" y="32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4"/>
                    <a:pt x="127" y="36"/>
                    <a:pt x="126" y="36"/>
                  </a:cubicBezTo>
                  <a:cubicBezTo>
                    <a:pt x="126" y="37"/>
                    <a:pt x="125" y="37"/>
                    <a:pt x="125" y="37"/>
                  </a:cubicBezTo>
                  <a:close/>
                  <a:moveTo>
                    <a:pt x="61" y="28"/>
                  </a:moveTo>
                  <a:cubicBezTo>
                    <a:pt x="61" y="28"/>
                    <a:pt x="60" y="27"/>
                    <a:pt x="60" y="27"/>
                  </a:cubicBezTo>
                  <a:cubicBezTo>
                    <a:pt x="59" y="26"/>
                    <a:pt x="59" y="25"/>
                    <a:pt x="60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2"/>
                    <a:pt x="63" y="22"/>
                    <a:pt x="64" y="23"/>
                  </a:cubicBezTo>
                  <a:cubicBezTo>
                    <a:pt x="65" y="23"/>
                    <a:pt x="65" y="25"/>
                    <a:pt x="64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27"/>
                    <a:pt x="62" y="28"/>
                    <a:pt x="61" y="28"/>
                  </a:cubicBezTo>
                  <a:close/>
                  <a:moveTo>
                    <a:pt x="109" y="21"/>
                  </a:moveTo>
                  <a:cubicBezTo>
                    <a:pt x="109" y="21"/>
                    <a:pt x="108" y="21"/>
                    <a:pt x="108" y="21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7"/>
                    <a:pt x="106" y="17"/>
                  </a:cubicBezTo>
                  <a:cubicBezTo>
                    <a:pt x="107" y="16"/>
                    <a:pt x="109" y="16"/>
                    <a:pt x="109" y="17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1" y="19"/>
                    <a:pt x="111" y="20"/>
                    <a:pt x="111" y="21"/>
                  </a:cubicBezTo>
                  <a:cubicBezTo>
                    <a:pt x="110" y="21"/>
                    <a:pt x="110" y="21"/>
                    <a:pt x="109" y="21"/>
                  </a:cubicBezTo>
                  <a:close/>
                  <a:moveTo>
                    <a:pt x="77" y="12"/>
                  </a:moveTo>
                  <a:cubicBezTo>
                    <a:pt x="76" y="12"/>
                    <a:pt x="76" y="12"/>
                    <a:pt x="75" y="11"/>
                  </a:cubicBezTo>
                  <a:cubicBezTo>
                    <a:pt x="75" y="11"/>
                    <a:pt x="75" y="9"/>
                    <a:pt x="75" y="9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9" y="6"/>
                    <a:pt x="80" y="7"/>
                  </a:cubicBezTo>
                  <a:cubicBezTo>
                    <a:pt x="80" y="8"/>
                    <a:pt x="80" y="9"/>
                    <a:pt x="80" y="10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2"/>
                    <a:pt x="77" y="12"/>
                    <a:pt x="77" y="12"/>
                  </a:cubicBezTo>
                  <a:close/>
                  <a:moveTo>
                    <a:pt x="94" y="6"/>
                  </a:moveTo>
                  <a:cubicBezTo>
                    <a:pt x="93" y="6"/>
                    <a:pt x="93" y="6"/>
                    <a:pt x="92" y="5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0" y="3"/>
                    <a:pt x="90" y="2"/>
                    <a:pt x="91" y="1"/>
                  </a:cubicBezTo>
                  <a:cubicBezTo>
                    <a:pt x="92" y="0"/>
                    <a:pt x="93" y="0"/>
                    <a:pt x="94" y="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5"/>
                    <a:pt x="95" y="5"/>
                  </a:cubicBezTo>
                  <a:cubicBezTo>
                    <a:pt x="95" y="6"/>
                    <a:pt x="94" y="6"/>
                    <a:pt x="9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83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57AD-A278-FF3E-30F6-248BA0DA9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3BBEC-F496-4C0D-681C-61C87FA80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B40DC-F670-EEA0-69F9-BD4D9A72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A2C5-24F1-A013-446C-962F25A2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42FE9-280C-D5BD-DC09-ADA1946D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2"/>
          <p:cNvGrpSpPr/>
          <p:nvPr/>
        </p:nvGrpSpPr>
        <p:grpSpPr>
          <a:xfrm flipH="1">
            <a:off x="8663600" y="200"/>
            <a:ext cx="3528400" cy="6858000"/>
            <a:chOff x="0" y="150"/>
            <a:chExt cx="2646300" cy="5143500"/>
          </a:xfrm>
        </p:grpSpPr>
        <p:sp>
          <p:nvSpPr>
            <p:cNvPr id="288" name="Google Shape;288;p22"/>
            <p:cNvSpPr/>
            <p:nvPr/>
          </p:nvSpPr>
          <p:spPr>
            <a:xfrm>
              <a:off x="0" y="150"/>
              <a:ext cx="26463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208950" y="216575"/>
              <a:ext cx="2228400" cy="47106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90" name="Google Shape;290;p22"/>
          <p:cNvGrpSpPr/>
          <p:nvPr/>
        </p:nvGrpSpPr>
        <p:grpSpPr>
          <a:xfrm>
            <a:off x="-1183604" y="-676599"/>
            <a:ext cx="2895600" cy="7693076"/>
            <a:chOff x="-887703" y="-507450"/>
            <a:chExt cx="2171700" cy="5769807"/>
          </a:xfrm>
        </p:grpSpPr>
        <p:grpSp>
          <p:nvGrpSpPr>
            <p:cNvPr id="291" name="Google Shape;291;p22"/>
            <p:cNvGrpSpPr/>
            <p:nvPr/>
          </p:nvGrpSpPr>
          <p:grpSpPr>
            <a:xfrm>
              <a:off x="-887703" y="-507450"/>
              <a:ext cx="2171700" cy="2093913"/>
              <a:chOff x="6452222" y="4033976"/>
              <a:chExt cx="2171700" cy="2093913"/>
            </a:xfrm>
          </p:grpSpPr>
          <p:sp>
            <p:nvSpPr>
              <p:cNvPr id="292" name="Google Shape;292;p22"/>
              <p:cNvSpPr/>
              <p:nvPr/>
            </p:nvSpPr>
            <p:spPr>
              <a:xfrm>
                <a:off x="7007847" y="4189551"/>
                <a:ext cx="787400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496" h="498" extrusionOk="0">
                    <a:moveTo>
                      <a:pt x="0" y="92"/>
                    </a:moveTo>
                    <a:lnTo>
                      <a:pt x="90" y="0"/>
                    </a:lnTo>
                    <a:lnTo>
                      <a:pt x="496" y="406"/>
                    </a:lnTo>
                    <a:lnTo>
                      <a:pt x="406" y="498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7055472" y="5240476"/>
                <a:ext cx="788988" cy="788988"/>
              </a:xfrm>
              <a:custGeom>
                <a:avLst/>
                <a:gdLst/>
                <a:ahLst/>
                <a:cxnLst/>
                <a:rect l="l" t="t" r="r" b="b"/>
                <a:pathLst>
                  <a:path w="497" h="497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497" y="407"/>
                    </a:lnTo>
                    <a:lnTo>
                      <a:pt x="407" y="497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6452222" y="4033976"/>
                <a:ext cx="1554163" cy="155416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979" extrusionOk="0">
                    <a:moveTo>
                      <a:pt x="0" y="93"/>
                    </a:moveTo>
                    <a:lnTo>
                      <a:pt x="93" y="0"/>
                    </a:lnTo>
                    <a:lnTo>
                      <a:pt x="979" y="889"/>
                    </a:lnTo>
                    <a:lnTo>
                      <a:pt x="886" y="979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6891485" y="4076951"/>
                <a:ext cx="542925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2" extrusionOk="0">
                    <a:moveTo>
                      <a:pt x="335" y="342"/>
                    </a:moveTo>
                    <a:lnTo>
                      <a:pt x="0" y="8"/>
                    </a:lnTo>
                    <a:lnTo>
                      <a:pt x="7" y="0"/>
                    </a:lnTo>
                    <a:lnTo>
                      <a:pt x="342" y="335"/>
                    </a:lnTo>
                    <a:lnTo>
                      <a:pt x="335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7900022" y="4919801"/>
                <a:ext cx="542925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342" h="340" extrusionOk="0">
                    <a:moveTo>
                      <a:pt x="335" y="340"/>
                    </a:moveTo>
                    <a:lnTo>
                      <a:pt x="0" y="5"/>
                    </a:lnTo>
                    <a:lnTo>
                      <a:pt x="8" y="0"/>
                    </a:lnTo>
                    <a:lnTo>
                      <a:pt x="342" y="335"/>
                    </a:lnTo>
                    <a:lnTo>
                      <a:pt x="335" y="34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7671422" y="4540388"/>
                <a:ext cx="541338" cy="5429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342" extrusionOk="0">
                    <a:moveTo>
                      <a:pt x="334" y="342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341" y="334"/>
                    </a:lnTo>
                    <a:lnTo>
                      <a:pt x="334" y="34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6912597" y="4826138"/>
                <a:ext cx="1300163" cy="130175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820" extrusionOk="0">
                    <a:moveTo>
                      <a:pt x="812" y="820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819" y="812"/>
                    </a:lnTo>
                    <a:lnTo>
                      <a:pt x="812" y="8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6652247" y="4540388"/>
                <a:ext cx="207963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3" extrusionOk="0">
                    <a:moveTo>
                      <a:pt x="124" y="133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31" y="125"/>
                    </a:lnTo>
                    <a:lnTo>
                      <a:pt x="124" y="13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8484222" y="5511938"/>
                <a:ext cx="139700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88" h="88" extrusionOk="0">
                    <a:moveTo>
                      <a:pt x="81" y="88"/>
                    </a:moveTo>
                    <a:lnTo>
                      <a:pt x="0" y="8"/>
                    </a:lnTo>
                    <a:lnTo>
                      <a:pt x="8" y="0"/>
                    </a:lnTo>
                    <a:lnTo>
                      <a:pt x="88" y="81"/>
                    </a:lnTo>
                    <a:lnTo>
                      <a:pt x="81" y="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22"/>
            <p:cNvGrpSpPr/>
            <p:nvPr/>
          </p:nvGrpSpPr>
          <p:grpSpPr>
            <a:xfrm>
              <a:off x="-244447" y="3945629"/>
              <a:ext cx="1032022" cy="1316729"/>
              <a:chOff x="3636526" y="1674622"/>
              <a:chExt cx="1405450" cy="1793175"/>
            </a:xfrm>
          </p:grpSpPr>
          <p:sp>
            <p:nvSpPr>
              <p:cNvPr id="302" name="Google Shape;302;p22"/>
              <p:cNvSpPr/>
              <p:nvPr/>
            </p:nvSpPr>
            <p:spPr>
              <a:xfrm>
                <a:off x="3636526" y="1674622"/>
                <a:ext cx="1405450" cy="140545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596" extrusionOk="0">
                    <a:moveTo>
                      <a:pt x="299" y="596"/>
                    </a:moveTo>
                    <a:lnTo>
                      <a:pt x="0" y="299"/>
                    </a:lnTo>
                    <a:lnTo>
                      <a:pt x="299" y="0"/>
                    </a:lnTo>
                    <a:lnTo>
                      <a:pt x="596" y="299"/>
                    </a:lnTo>
                    <a:lnTo>
                      <a:pt x="299" y="596"/>
                    </a:lnTo>
                    <a:close/>
                    <a:moveTo>
                      <a:pt x="14" y="299"/>
                    </a:moveTo>
                    <a:lnTo>
                      <a:pt x="299" y="585"/>
                    </a:lnTo>
                    <a:lnTo>
                      <a:pt x="582" y="299"/>
                    </a:lnTo>
                    <a:lnTo>
                      <a:pt x="299" y="14"/>
                    </a:lnTo>
                    <a:lnTo>
                      <a:pt x="14" y="299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3692175" y="2526897"/>
                <a:ext cx="992776" cy="94090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68" extrusionOk="0">
                    <a:moveTo>
                      <a:pt x="82" y="168"/>
                    </a:moveTo>
                    <a:cubicBezTo>
                      <a:pt x="81" y="168"/>
                      <a:pt x="81" y="167"/>
                      <a:pt x="80" y="167"/>
                    </a:cubicBezTo>
                    <a:cubicBezTo>
                      <a:pt x="79" y="166"/>
                      <a:pt x="79" y="166"/>
                      <a:pt x="79" y="166"/>
                    </a:cubicBezTo>
                    <a:cubicBezTo>
                      <a:pt x="78" y="165"/>
                      <a:pt x="78" y="163"/>
                      <a:pt x="79" y="163"/>
                    </a:cubicBezTo>
                    <a:cubicBezTo>
                      <a:pt x="80" y="162"/>
                      <a:pt x="81" y="162"/>
                      <a:pt x="82" y="163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4" y="165"/>
                      <a:pt x="84" y="166"/>
                      <a:pt x="83" y="167"/>
                    </a:cubicBezTo>
                    <a:cubicBezTo>
                      <a:pt x="83" y="167"/>
                      <a:pt x="82" y="168"/>
                      <a:pt x="82" y="168"/>
                    </a:cubicBezTo>
                    <a:close/>
                    <a:moveTo>
                      <a:pt x="96" y="166"/>
                    </a:moveTo>
                    <a:cubicBezTo>
                      <a:pt x="95" y="166"/>
                      <a:pt x="95" y="166"/>
                      <a:pt x="94" y="166"/>
                    </a:cubicBezTo>
                    <a:cubicBezTo>
                      <a:pt x="94" y="165"/>
                      <a:pt x="94" y="164"/>
                      <a:pt x="94" y="163"/>
                    </a:cubicBezTo>
                    <a:cubicBezTo>
                      <a:pt x="96" y="162"/>
                      <a:pt x="96" y="162"/>
                      <a:pt x="96" y="162"/>
                    </a:cubicBezTo>
                    <a:cubicBezTo>
                      <a:pt x="97" y="161"/>
                      <a:pt x="98" y="161"/>
                      <a:pt x="99" y="162"/>
                    </a:cubicBezTo>
                    <a:cubicBezTo>
                      <a:pt x="99" y="162"/>
                      <a:pt x="99" y="164"/>
                      <a:pt x="99" y="164"/>
                    </a:cubicBezTo>
                    <a:cubicBezTo>
                      <a:pt x="97" y="166"/>
                      <a:pt x="97" y="166"/>
                      <a:pt x="97" y="166"/>
                    </a:cubicBezTo>
                    <a:cubicBezTo>
                      <a:pt x="97" y="166"/>
                      <a:pt x="96" y="166"/>
                      <a:pt x="96" y="166"/>
                    </a:cubicBezTo>
                    <a:close/>
                    <a:moveTo>
                      <a:pt x="66" y="152"/>
                    </a:moveTo>
                    <a:cubicBezTo>
                      <a:pt x="66" y="152"/>
                      <a:pt x="65" y="152"/>
                      <a:pt x="65" y="151"/>
                    </a:cubicBezTo>
                    <a:cubicBezTo>
                      <a:pt x="63" y="150"/>
                      <a:pt x="63" y="150"/>
                      <a:pt x="63" y="150"/>
                    </a:cubicBezTo>
                    <a:cubicBezTo>
                      <a:pt x="63" y="149"/>
                      <a:pt x="63" y="148"/>
                      <a:pt x="63" y="147"/>
                    </a:cubicBezTo>
                    <a:cubicBezTo>
                      <a:pt x="64" y="146"/>
                      <a:pt x="65" y="146"/>
                      <a:pt x="66" y="147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8" y="149"/>
                      <a:pt x="68" y="151"/>
                      <a:pt x="68" y="151"/>
                    </a:cubicBezTo>
                    <a:cubicBezTo>
                      <a:pt x="67" y="152"/>
                      <a:pt x="67" y="152"/>
                      <a:pt x="66" y="152"/>
                    </a:cubicBezTo>
                    <a:close/>
                    <a:moveTo>
                      <a:pt x="111" y="151"/>
                    </a:moveTo>
                    <a:cubicBezTo>
                      <a:pt x="111" y="151"/>
                      <a:pt x="110" y="151"/>
                      <a:pt x="110" y="150"/>
                    </a:cubicBezTo>
                    <a:cubicBezTo>
                      <a:pt x="109" y="150"/>
                      <a:pt x="109" y="148"/>
                      <a:pt x="110" y="147"/>
                    </a:cubicBezTo>
                    <a:cubicBezTo>
                      <a:pt x="111" y="146"/>
                      <a:pt x="111" y="146"/>
                      <a:pt x="111" y="146"/>
                    </a:cubicBezTo>
                    <a:cubicBezTo>
                      <a:pt x="112" y="145"/>
                      <a:pt x="113" y="145"/>
                      <a:pt x="114" y="146"/>
                    </a:cubicBezTo>
                    <a:cubicBezTo>
                      <a:pt x="115" y="147"/>
                      <a:pt x="115" y="148"/>
                      <a:pt x="114" y="149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2" y="151"/>
                      <a:pt x="112" y="151"/>
                      <a:pt x="111" y="151"/>
                    </a:cubicBezTo>
                    <a:close/>
                    <a:moveTo>
                      <a:pt x="51" y="136"/>
                    </a:moveTo>
                    <a:cubicBezTo>
                      <a:pt x="50" y="136"/>
                      <a:pt x="50" y="136"/>
                      <a:pt x="49" y="136"/>
                    </a:cubicBezTo>
                    <a:cubicBezTo>
                      <a:pt x="48" y="134"/>
                      <a:pt x="48" y="134"/>
                      <a:pt x="48" y="134"/>
                    </a:cubicBezTo>
                    <a:cubicBezTo>
                      <a:pt x="47" y="134"/>
                      <a:pt x="47" y="132"/>
                      <a:pt x="48" y="132"/>
                    </a:cubicBezTo>
                    <a:cubicBezTo>
                      <a:pt x="49" y="131"/>
                      <a:pt x="50" y="131"/>
                      <a:pt x="51" y="132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3" y="134"/>
                      <a:pt x="53" y="135"/>
                      <a:pt x="52" y="136"/>
                    </a:cubicBezTo>
                    <a:cubicBezTo>
                      <a:pt x="52" y="136"/>
                      <a:pt x="51" y="136"/>
                      <a:pt x="51" y="136"/>
                    </a:cubicBezTo>
                    <a:close/>
                    <a:moveTo>
                      <a:pt x="127" y="135"/>
                    </a:moveTo>
                    <a:cubicBezTo>
                      <a:pt x="126" y="135"/>
                      <a:pt x="126" y="135"/>
                      <a:pt x="126" y="135"/>
                    </a:cubicBezTo>
                    <a:cubicBezTo>
                      <a:pt x="125" y="134"/>
                      <a:pt x="125" y="133"/>
                      <a:pt x="126" y="132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8" y="130"/>
                      <a:pt x="129" y="130"/>
                      <a:pt x="130" y="131"/>
                    </a:cubicBezTo>
                    <a:cubicBezTo>
                      <a:pt x="131" y="131"/>
                      <a:pt x="131" y="133"/>
                      <a:pt x="130" y="133"/>
                    </a:cubicBezTo>
                    <a:cubicBezTo>
                      <a:pt x="128" y="135"/>
                      <a:pt x="128" y="135"/>
                      <a:pt x="128" y="135"/>
                    </a:cubicBezTo>
                    <a:cubicBezTo>
                      <a:pt x="128" y="135"/>
                      <a:pt x="128" y="135"/>
                      <a:pt x="127" y="135"/>
                    </a:cubicBezTo>
                    <a:close/>
                    <a:moveTo>
                      <a:pt x="35" y="121"/>
                    </a:moveTo>
                    <a:cubicBezTo>
                      <a:pt x="35" y="121"/>
                      <a:pt x="34" y="121"/>
                      <a:pt x="34" y="120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1" y="118"/>
                      <a:pt x="31" y="117"/>
                      <a:pt x="32" y="116"/>
                    </a:cubicBezTo>
                    <a:cubicBezTo>
                      <a:pt x="33" y="115"/>
                      <a:pt x="34" y="115"/>
                      <a:pt x="35" y="116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37" y="118"/>
                      <a:pt x="37" y="119"/>
                      <a:pt x="36" y="120"/>
                    </a:cubicBezTo>
                    <a:cubicBezTo>
                      <a:pt x="36" y="121"/>
                      <a:pt x="36" y="121"/>
                      <a:pt x="35" y="121"/>
                    </a:cubicBezTo>
                    <a:close/>
                    <a:moveTo>
                      <a:pt x="143" y="120"/>
                    </a:moveTo>
                    <a:cubicBezTo>
                      <a:pt x="142" y="120"/>
                      <a:pt x="142" y="120"/>
                      <a:pt x="141" y="119"/>
                    </a:cubicBezTo>
                    <a:cubicBezTo>
                      <a:pt x="140" y="118"/>
                      <a:pt x="140" y="117"/>
                      <a:pt x="141" y="116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43" y="114"/>
                      <a:pt x="145" y="114"/>
                      <a:pt x="145" y="115"/>
                    </a:cubicBezTo>
                    <a:cubicBezTo>
                      <a:pt x="146" y="116"/>
                      <a:pt x="146" y="117"/>
                      <a:pt x="145" y="118"/>
                    </a:cubicBezTo>
                    <a:cubicBezTo>
                      <a:pt x="144" y="119"/>
                      <a:pt x="144" y="119"/>
                      <a:pt x="144" y="119"/>
                    </a:cubicBezTo>
                    <a:cubicBezTo>
                      <a:pt x="144" y="120"/>
                      <a:pt x="143" y="120"/>
                      <a:pt x="143" y="120"/>
                    </a:cubicBezTo>
                    <a:close/>
                    <a:moveTo>
                      <a:pt x="20" y="105"/>
                    </a:moveTo>
                    <a:cubicBezTo>
                      <a:pt x="19" y="105"/>
                      <a:pt x="18" y="105"/>
                      <a:pt x="18" y="105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1"/>
                      <a:pt x="17" y="100"/>
                    </a:cubicBezTo>
                    <a:cubicBezTo>
                      <a:pt x="17" y="100"/>
                      <a:pt x="19" y="100"/>
                      <a:pt x="20" y="10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2" y="103"/>
                      <a:pt x="22" y="104"/>
                      <a:pt x="21" y="105"/>
                    </a:cubicBezTo>
                    <a:cubicBezTo>
                      <a:pt x="21" y="105"/>
                      <a:pt x="20" y="105"/>
                      <a:pt x="20" y="105"/>
                    </a:cubicBezTo>
                    <a:close/>
                    <a:moveTo>
                      <a:pt x="158" y="104"/>
                    </a:moveTo>
                    <a:cubicBezTo>
                      <a:pt x="158" y="104"/>
                      <a:pt x="157" y="104"/>
                      <a:pt x="157" y="104"/>
                    </a:cubicBezTo>
                    <a:cubicBezTo>
                      <a:pt x="156" y="103"/>
                      <a:pt x="156" y="102"/>
                      <a:pt x="157" y="101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9" y="99"/>
                      <a:pt x="160" y="99"/>
                      <a:pt x="161" y="99"/>
                    </a:cubicBezTo>
                    <a:cubicBezTo>
                      <a:pt x="162" y="100"/>
                      <a:pt x="162" y="101"/>
                      <a:pt x="161" y="102"/>
                    </a:cubicBezTo>
                    <a:cubicBezTo>
                      <a:pt x="160" y="104"/>
                      <a:pt x="160" y="104"/>
                      <a:pt x="160" y="104"/>
                    </a:cubicBezTo>
                    <a:cubicBezTo>
                      <a:pt x="159" y="104"/>
                      <a:pt x="159" y="104"/>
                      <a:pt x="158" y="104"/>
                    </a:cubicBezTo>
                    <a:close/>
                    <a:moveTo>
                      <a:pt x="4" y="90"/>
                    </a:moveTo>
                    <a:cubicBezTo>
                      <a:pt x="3" y="90"/>
                      <a:pt x="3" y="90"/>
                      <a:pt x="3" y="89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0" y="87"/>
                      <a:pt x="0" y="86"/>
                      <a:pt x="1" y="85"/>
                    </a:cubicBezTo>
                    <a:cubicBezTo>
                      <a:pt x="2" y="84"/>
                      <a:pt x="3" y="84"/>
                      <a:pt x="4" y="8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7"/>
                      <a:pt x="6" y="88"/>
                      <a:pt x="5" y="89"/>
                    </a:cubicBezTo>
                    <a:cubicBezTo>
                      <a:pt x="5" y="90"/>
                      <a:pt x="4" y="90"/>
                      <a:pt x="4" y="90"/>
                    </a:cubicBezTo>
                    <a:close/>
                    <a:moveTo>
                      <a:pt x="174" y="89"/>
                    </a:moveTo>
                    <a:cubicBezTo>
                      <a:pt x="173" y="89"/>
                      <a:pt x="173" y="88"/>
                      <a:pt x="172" y="88"/>
                    </a:cubicBezTo>
                    <a:cubicBezTo>
                      <a:pt x="171" y="87"/>
                      <a:pt x="171" y="86"/>
                      <a:pt x="172" y="85"/>
                    </a:cubicBezTo>
                    <a:cubicBezTo>
                      <a:pt x="174" y="84"/>
                      <a:pt x="174" y="84"/>
                      <a:pt x="174" y="84"/>
                    </a:cubicBezTo>
                    <a:cubicBezTo>
                      <a:pt x="174" y="83"/>
                      <a:pt x="176" y="83"/>
                      <a:pt x="176" y="84"/>
                    </a:cubicBezTo>
                    <a:cubicBezTo>
                      <a:pt x="177" y="85"/>
                      <a:pt x="177" y="86"/>
                      <a:pt x="176" y="87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5" y="88"/>
                      <a:pt x="174" y="89"/>
                      <a:pt x="174" y="89"/>
                    </a:cubicBezTo>
                    <a:close/>
                    <a:moveTo>
                      <a:pt x="172" y="84"/>
                    </a:moveTo>
                    <a:cubicBezTo>
                      <a:pt x="171" y="84"/>
                      <a:pt x="170" y="84"/>
                      <a:pt x="170" y="83"/>
                    </a:cubicBezTo>
                    <a:cubicBezTo>
                      <a:pt x="169" y="82"/>
                      <a:pt x="169" y="82"/>
                      <a:pt x="169" y="82"/>
                    </a:cubicBezTo>
                    <a:cubicBezTo>
                      <a:pt x="168" y="81"/>
                      <a:pt x="168" y="80"/>
                      <a:pt x="169" y="79"/>
                    </a:cubicBezTo>
                    <a:cubicBezTo>
                      <a:pt x="169" y="78"/>
                      <a:pt x="171" y="78"/>
                      <a:pt x="172" y="79"/>
                    </a:cubicBezTo>
                    <a:cubicBezTo>
                      <a:pt x="173" y="80"/>
                      <a:pt x="173" y="80"/>
                      <a:pt x="173" y="80"/>
                    </a:cubicBezTo>
                    <a:cubicBezTo>
                      <a:pt x="174" y="81"/>
                      <a:pt x="174" y="82"/>
                      <a:pt x="173" y="83"/>
                    </a:cubicBezTo>
                    <a:cubicBezTo>
                      <a:pt x="173" y="84"/>
                      <a:pt x="172" y="84"/>
                      <a:pt x="172" y="84"/>
                    </a:cubicBezTo>
                    <a:close/>
                    <a:moveTo>
                      <a:pt x="15" y="74"/>
                    </a:moveTo>
                    <a:cubicBezTo>
                      <a:pt x="14" y="74"/>
                      <a:pt x="14" y="74"/>
                      <a:pt x="13" y="74"/>
                    </a:cubicBezTo>
                    <a:cubicBezTo>
                      <a:pt x="12" y="73"/>
                      <a:pt x="12" y="72"/>
                      <a:pt x="13" y="7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5" y="69"/>
                      <a:pt x="17" y="69"/>
                      <a:pt x="17" y="69"/>
                    </a:cubicBezTo>
                    <a:cubicBezTo>
                      <a:pt x="18" y="70"/>
                      <a:pt x="18" y="71"/>
                      <a:pt x="17" y="72"/>
                    </a:cubicBezTo>
                    <a:cubicBezTo>
                      <a:pt x="16" y="74"/>
                      <a:pt x="16" y="74"/>
                      <a:pt x="16" y="74"/>
                    </a:cubicBezTo>
                    <a:cubicBezTo>
                      <a:pt x="16" y="74"/>
                      <a:pt x="15" y="74"/>
                      <a:pt x="15" y="74"/>
                    </a:cubicBezTo>
                    <a:close/>
                    <a:moveTo>
                      <a:pt x="156" y="68"/>
                    </a:moveTo>
                    <a:cubicBezTo>
                      <a:pt x="155" y="68"/>
                      <a:pt x="155" y="68"/>
                      <a:pt x="155" y="68"/>
                    </a:cubicBezTo>
                    <a:cubicBezTo>
                      <a:pt x="153" y="66"/>
                      <a:pt x="153" y="66"/>
                      <a:pt x="153" y="66"/>
                    </a:cubicBezTo>
                    <a:cubicBezTo>
                      <a:pt x="152" y="65"/>
                      <a:pt x="152" y="64"/>
                      <a:pt x="153" y="63"/>
                    </a:cubicBezTo>
                    <a:cubicBezTo>
                      <a:pt x="154" y="63"/>
                      <a:pt x="155" y="63"/>
                      <a:pt x="156" y="63"/>
                    </a:cubicBezTo>
                    <a:cubicBezTo>
                      <a:pt x="157" y="65"/>
                      <a:pt x="157" y="65"/>
                      <a:pt x="157" y="65"/>
                    </a:cubicBezTo>
                    <a:cubicBezTo>
                      <a:pt x="158" y="66"/>
                      <a:pt x="158" y="67"/>
                      <a:pt x="157" y="68"/>
                    </a:cubicBezTo>
                    <a:cubicBezTo>
                      <a:pt x="157" y="68"/>
                      <a:pt x="156" y="68"/>
                      <a:pt x="156" y="68"/>
                    </a:cubicBezTo>
                    <a:close/>
                    <a:moveTo>
                      <a:pt x="30" y="59"/>
                    </a:moveTo>
                    <a:cubicBezTo>
                      <a:pt x="30" y="59"/>
                      <a:pt x="29" y="58"/>
                      <a:pt x="29" y="58"/>
                    </a:cubicBezTo>
                    <a:cubicBezTo>
                      <a:pt x="28" y="57"/>
                      <a:pt x="28" y="56"/>
                      <a:pt x="29" y="55"/>
                    </a:cubicBezTo>
                    <a:cubicBezTo>
                      <a:pt x="30" y="54"/>
                      <a:pt x="30" y="54"/>
                      <a:pt x="30" y="54"/>
                    </a:cubicBezTo>
                    <a:cubicBezTo>
                      <a:pt x="31" y="53"/>
                      <a:pt x="32" y="53"/>
                      <a:pt x="33" y="54"/>
                    </a:cubicBezTo>
                    <a:cubicBezTo>
                      <a:pt x="34" y="55"/>
                      <a:pt x="34" y="56"/>
                      <a:pt x="33" y="57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31" y="58"/>
                      <a:pt x="31" y="59"/>
                      <a:pt x="30" y="59"/>
                    </a:cubicBezTo>
                    <a:close/>
                    <a:moveTo>
                      <a:pt x="140" y="53"/>
                    </a:moveTo>
                    <a:cubicBezTo>
                      <a:pt x="140" y="53"/>
                      <a:pt x="139" y="52"/>
                      <a:pt x="139" y="52"/>
                    </a:cubicBezTo>
                    <a:cubicBezTo>
                      <a:pt x="138" y="51"/>
                      <a:pt x="138" y="51"/>
                      <a:pt x="138" y="51"/>
                    </a:cubicBezTo>
                    <a:cubicBezTo>
                      <a:pt x="137" y="50"/>
                      <a:pt x="137" y="49"/>
                      <a:pt x="138" y="48"/>
                    </a:cubicBezTo>
                    <a:cubicBezTo>
                      <a:pt x="138" y="47"/>
                      <a:pt x="140" y="47"/>
                      <a:pt x="140" y="48"/>
                    </a:cubicBezTo>
                    <a:cubicBezTo>
                      <a:pt x="142" y="49"/>
                      <a:pt x="142" y="49"/>
                      <a:pt x="142" y="49"/>
                    </a:cubicBezTo>
                    <a:cubicBezTo>
                      <a:pt x="143" y="50"/>
                      <a:pt x="143" y="51"/>
                      <a:pt x="142" y="52"/>
                    </a:cubicBezTo>
                    <a:cubicBezTo>
                      <a:pt x="141" y="52"/>
                      <a:pt x="141" y="53"/>
                      <a:pt x="140" y="53"/>
                    </a:cubicBezTo>
                    <a:close/>
                    <a:moveTo>
                      <a:pt x="46" y="43"/>
                    </a:moveTo>
                    <a:cubicBezTo>
                      <a:pt x="45" y="43"/>
                      <a:pt x="45" y="43"/>
                      <a:pt x="44" y="42"/>
                    </a:cubicBezTo>
                    <a:cubicBezTo>
                      <a:pt x="43" y="42"/>
                      <a:pt x="43" y="40"/>
                      <a:pt x="44" y="4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7"/>
                      <a:pt x="48" y="37"/>
                      <a:pt x="48" y="38"/>
                    </a:cubicBezTo>
                    <a:cubicBezTo>
                      <a:pt x="49" y="39"/>
                      <a:pt x="49" y="40"/>
                      <a:pt x="48" y="41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43"/>
                      <a:pt x="46" y="43"/>
                      <a:pt x="46" y="43"/>
                    </a:cubicBezTo>
                    <a:close/>
                    <a:moveTo>
                      <a:pt x="125" y="37"/>
                    </a:moveTo>
                    <a:cubicBezTo>
                      <a:pt x="124" y="37"/>
                      <a:pt x="124" y="37"/>
                      <a:pt x="123" y="36"/>
                    </a:cubicBezTo>
                    <a:cubicBezTo>
                      <a:pt x="122" y="35"/>
                      <a:pt x="122" y="35"/>
                      <a:pt x="122" y="35"/>
                    </a:cubicBezTo>
                    <a:cubicBezTo>
                      <a:pt x="121" y="34"/>
                      <a:pt x="121" y="33"/>
                      <a:pt x="122" y="32"/>
                    </a:cubicBezTo>
                    <a:cubicBezTo>
                      <a:pt x="123" y="31"/>
                      <a:pt x="124" y="31"/>
                      <a:pt x="125" y="32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7" y="34"/>
                      <a:pt x="127" y="36"/>
                      <a:pt x="126" y="36"/>
                    </a:cubicBezTo>
                    <a:cubicBezTo>
                      <a:pt x="126" y="37"/>
                      <a:pt x="125" y="37"/>
                      <a:pt x="125" y="37"/>
                    </a:cubicBezTo>
                    <a:close/>
                    <a:moveTo>
                      <a:pt x="61" y="28"/>
                    </a:moveTo>
                    <a:cubicBezTo>
                      <a:pt x="61" y="28"/>
                      <a:pt x="60" y="27"/>
                      <a:pt x="60" y="27"/>
                    </a:cubicBezTo>
                    <a:cubicBezTo>
                      <a:pt x="59" y="26"/>
                      <a:pt x="59" y="25"/>
                      <a:pt x="60" y="24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2"/>
                      <a:pt x="63" y="22"/>
                      <a:pt x="64" y="23"/>
                    </a:cubicBezTo>
                    <a:cubicBezTo>
                      <a:pt x="65" y="23"/>
                      <a:pt x="65" y="25"/>
                      <a:pt x="64" y="26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2" y="27"/>
                      <a:pt x="62" y="28"/>
                      <a:pt x="61" y="28"/>
                    </a:cubicBezTo>
                    <a:close/>
                    <a:moveTo>
                      <a:pt x="109" y="21"/>
                    </a:moveTo>
                    <a:cubicBezTo>
                      <a:pt x="109" y="21"/>
                      <a:pt x="108" y="21"/>
                      <a:pt x="108" y="21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6" y="19"/>
                      <a:pt x="106" y="17"/>
                      <a:pt x="106" y="17"/>
                    </a:cubicBezTo>
                    <a:cubicBezTo>
                      <a:pt x="107" y="16"/>
                      <a:pt x="109" y="16"/>
                      <a:pt x="109" y="17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20"/>
                      <a:pt x="111" y="21"/>
                    </a:cubicBezTo>
                    <a:cubicBezTo>
                      <a:pt x="110" y="21"/>
                      <a:pt x="110" y="21"/>
                      <a:pt x="109" y="21"/>
                    </a:cubicBezTo>
                    <a:close/>
                    <a:moveTo>
                      <a:pt x="77" y="12"/>
                    </a:moveTo>
                    <a:cubicBezTo>
                      <a:pt x="76" y="12"/>
                      <a:pt x="76" y="12"/>
                      <a:pt x="75" y="11"/>
                    </a:cubicBezTo>
                    <a:cubicBezTo>
                      <a:pt x="75" y="11"/>
                      <a:pt x="75" y="9"/>
                      <a:pt x="75" y="9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8" y="6"/>
                      <a:pt x="79" y="6"/>
                      <a:pt x="80" y="7"/>
                    </a:cubicBezTo>
                    <a:cubicBezTo>
                      <a:pt x="80" y="8"/>
                      <a:pt x="80" y="9"/>
                      <a:pt x="80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2"/>
                      <a:pt x="77" y="12"/>
                      <a:pt x="77" y="12"/>
                    </a:cubicBezTo>
                    <a:close/>
                    <a:moveTo>
                      <a:pt x="94" y="6"/>
                    </a:moveTo>
                    <a:cubicBezTo>
                      <a:pt x="93" y="6"/>
                      <a:pt x="93" y="6"/>
                      <a:pt x="92" y="5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90" y="3"/>
                      <a:pt x="90" y="2"/>
                      <a:pt x="91" y="1"/>
                    </a:cubicBezTo>
                    <a:cubicBezTo>
                      <a:pt x="92" y="0"/>
                      <a:pt x="93" y="0"/>
                      <a:pt x="94" y="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5"/>
                      <a:pt x="95" y="5"/>
                    </a:cubicBezTo>
                    <a:cubicBezTo>
                      <a:pt x="95" y="6"/>
                      <a:pt x="94" y="6"/>
                      <a:pt x="94" y="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816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460D-5BBA-0C52-1E3A-93C9E7743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7CACD-CFE0-00FB-D531-258012E4B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C36B5-D3F4-E316-B7F9-E6AF2A048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5A18F-D31B-BA5A-D3AC-A8DCD53FA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345B7-5BCB-4B84-2066-F0DE157F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80268-8B9C-EC9D-36A8-8A1541A0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45F0-0222-A0DD-CA38-53EA1169B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EEF8A-A45A-15B1-D531-AC98B51B5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E8477-17FD-0B8E-8E80-0FD93F38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8BCF7-E429-7F53-9369-638FCF430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B69DC0-2735-803E-9C27-98CFA1735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35914-D70F-4948-9D25-4DAD38C7B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6930C-14EF-5ED1-14AF-0D2E6028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4AA63-CEF2-093E-4EA0-B6522FC1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88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FA14-42F7-F2DF-E3BA-A8202C9DE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8677C-0605-A6A7-7710-0263384E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3B13A-CC56-6E33-E40F-01FAFF1D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F2254-6607-46B4-6F8B-9EF926B3E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033D5-E19F-1351-0B88-F64DEDE6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5A77F2-69E3-FC61-4C11-9E3A91394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856A6-28BA-FD26-FACF-E0328A1B5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17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05D3-21BA-D5AA-795E-200E1E54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786B-CD0D-ECBA-1A53-4F262FE2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E8368-2180-E840-BAE5-F2C08B131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1386C7-2BFF-8561-DB66-3D5B31AA1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424B7-1E18-644D-681B-5DEDC0B2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89491-6AD1-ACFA-2F68-D2D88205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A027-AAE4-64EA-6BB1-0E8527985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E5FEE-49A9-DD94-6EC5-482974C0F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EEC62-F8FC-7B5E-5853-80F261103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60E37-646A-C9EC-57AC-CC1EF860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FC075-A819-F1B8-3F7A-FC67429F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4F5D69-9398-62D3-70AA-E8F28335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3ADE31-E804-D7B6-7738-99F342A69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D2114-D86A-E351-A990-21EA546DE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4D189-3151-C168-E17F-9C486A225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8314C-C7BD-43B9-A1A2-AC1D308CE2E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EC094-D715-7A65-BC40-08E8036198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064A8-3709-AB4F-F57C-387AF8DA6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B2CFEB-04B9-4DD7-8F8C-A8994996E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60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3"/>
              <a:buNone/>
              <a:defRPr sz="3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○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■"/>
              <a:defRPr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2364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8DC20BE-2EE3-423E-8873-7E684D033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693EB7-865B-49B6-B0F4-7D3289D18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319511D-8951-4C0E-A98B-0B070288F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4F28A5-172A-481A-818A-BEBB655CA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C84E780-BE3B-4240-9EA0-F435AE760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B59A592-D2CE-40BE-B3E1-1B8D16F67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9B7A38-17B0-4FB6-8DC2-568C4655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F4C7269-B196-486D-A47F-77BB23AA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D89A2E8-95F8-4827-9432-1AA7E8257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3856C81-415E-484F-93E4-C329F454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95D42B-FBF3-4C81-8FD4-CBED23541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9A2762D-96C8-43A9-8FB4-B893A422F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80D8D0F-A2C7-4629-B042-A99DF4CD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A066E0-8819-4B74-B577-4F86B6ACB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86822E5-6B0C-4271-AAEB-6E5B9AB9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639AD1-4D74-4424-B02C-50AAADBE0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77278" y="4945279"/>
            <a:ext cx="1285875" cy="549007"/>
            <a:chOff x="7029447" y="3514725"/>
            <a:chExt cx="1285875" cy="549007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1F3A5D-026C-48FF-BE29-DFBA51A91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5E9F231-9EEC-48FA-BD74-DF5FBF735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EA3E55D-272D-4836-BF1B-B46C0248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9887AC4-55DC-42D7-B003-76ED4B52D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B29481A6-9A3B-4120-9C9D-8BD206C9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E220D0-6FEB-4727-960C-B637712D7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0854E48-F0D5-4C38-80CF-950BE37A8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6529B87-72DD-45B8-89EC-6358F8678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A5B663B-04AC-4C76-A8D2-80D94C33A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BB4FF8E-FA13-4808-9658-DC67573F79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A42473-6FE1-939C-161C-4986B9577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2565" y="-2341190"/>
            <a:ext cx="7340767" cy="4249119"/>
          </a:xfrm>
          <a:noFill/>
        </p:spPr>
        <p:txBody>
          <a:bodyPr anchor="t">
            <a:normAutofit fontScale="9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Establishing a Residential Real Estate Company in 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Bushwick</a:t>
            </a:r>
            <a:b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- Prabu. J</a:t>
            </a:r>
            <a:br>
              <a:rPr lang="en-US" sz="2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48DCA-076F-6C19-FECF-82FA3D49F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308" y="3619750"/>
            <a:ext cx="5266365" cy="2324167"/>
          </a:xfrm>
          <a:noFill/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Data-Driven Approach for Strategic Decision Making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				-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PRABU.J</a:t>
            </a:r>
          </a:p>
        </p:txBody>
      </p:sp>
      <p:pic>
        <p:nvPicPr>
          <p:cNvPr id="5" name="Video 4" descr="Concept View To Office Building And Sky">
            <a:extLst>
              <a:ext uri="{FF2B5EF4-FFF2-40B4-BE49-F238E27FC236}">
                <a16:creationId xmlns:a16="http://schemas.microsoft.com/office/drawing/2014/main" id="{7A38D0CE-DD55-3919-E6EF-C387AF1DE2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5885270" y="2133992"/>
            <a:ext cx="5595480" cy="3972535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1D788327-7D9D-4E47-846F-020A8F5E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009063" y="3253797"/>
            <a:ext cx="304800" cy="429768"/>
            <a:chOff x="215328" y="-46937"/>
            <a:chExt cx="304800" cy="2773841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B903337-D6B8-41EE-B6A3-4329C8D8E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0D28A68-745E-44CC-A29E-0EB13A844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B18D645-DE9C-49EB-85CC-C10085797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7BB3B1F-5029-47B9-B1A5-2469BF49D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806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FA5C9-E75E-BF2D-84BB-8C03B705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2000487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Multiple Regression sales prediction for the next 8 quarters for Bushwick Using RStudio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64F74F-8844-3F3D-25F1-436D9B435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8215" y="467208"/>
            <a:ext cx="6674174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70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3BE7C1-F4B6-5137-E9C2-15233F32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05" y="16588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PRESCRIPTIVE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ANALY</a:t>
            </a:r>
            <a:r>
              <a:rPr lang="en-US" sz="4800" dirty="0">
                <a:solidFill>
                  <a:srgbClr val="FFFFFF"/>
                </a:solidFill>
              </a:rPr>
              <a:t>TICS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MODEL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29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0A683-DCCA-0D0C-5387-5D79BC1FD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336145"/>
            <a:ext cx="9895951" cy="207777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r>
              <a:rPr lang="en-US" sz="2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using Solver in Excel for Strategic Insights on Opening a Real Estate Company in BU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SHWICK</a:t>
            </a:r>
            <a:endParaRPr lang="en-US" sz="2400" b="1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7E1D-2383-2BB4-D2AA-F9ADEE070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" y="0"/>
            <a:ext cx="12117491" cy="58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CC0DC6-327B-85B7-3730-168E3B31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41" y="5153890"/>
            <a:ext cx="10929695" cy="1579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You Want To Double the Profit?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Spend a little extra $106 per month than your allotted budget.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14" name="Picture 13" descr="A stack of coins on a white background&#10;&#10;Description automatically generated">
            <a:extLst>
              <a:ext uri="{FF2B5EF4-FFF2-40B4-BE49-F238E27FC236}">
                <a16:creationId xmlns:a16="http://schemas.microsoft.com/office/drawing/2014/main" id="{9771F986-A3E6-0BD4-2F22-DB7DED509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155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7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B1DDB-05A1-ACEF-7D3F-01109FF16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using Solver in Excel for Strategic Insights on Opening a Real Estate Company in </a:t>
            </a:r>
            <a:r>
              <a:rPr lang="en-US" sz="2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BEDFORD STUYVESANT</a:t>
            </a:r>
          </a:p>
        </p:txBody>
      </p:sp>
      <p:pic>
        <p:nvPicPr>
          <p:cNvPr id="5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83AB67C0-6C8C-EC18-DFC3-F5DA7F8C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101600"/>
            <a:ext cx="12034981" cy="50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95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A000C9-92E4-8DF7-CE0E-9252EC1FC6A3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277091" y="692727"/>
            <a:ext cx="11615410" cy="235616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Annual IRR: 6%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Base market penetration: 5.5%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Influenced by commission charged and employees hired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Base square footage required: 250.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Will increase by 125 per employee hired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Rent calculated as 1.5% of the commercial price per sq foot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3C8225-C490-3644-D75D-491B6779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829" y="103840"/>
            <a:ext cx="10272000" cy="588887"/>
          </a:xfrm>
        </p:spPr>
        <p:txBody>
          <a:bodyPr/>
          <a:lstStyle/>
          <a:p>
            <a:pPr algn="ctr"/>
            <a:r>
              <a:rPr lang="en-US" dirty="0"/>
              <a:t>Optimization Model Assumptions &amp; Outcomes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23A3AB8-F96A-B7EB-A248-477FA1296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9381" y="4013985"/>
            <a:ext cx="5270037" cy="2731438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Opening a sales office: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Recommended company commission: 5.00 %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Recommend hiring two additional employees for a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total office square footage: 500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Projected market penetration: 6.5 %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Monthly operating budget: $15,106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 Total NPV of $6.40 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1F58225-A8B3-03ED-1EAE-589A7CDBE72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4946" y="4013985"/>
            <a:ext cx="5177675" cy="2708495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Opening a sales office :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Recommended company commission: 4.67 %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Recommend hiring two additional employees for a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total office square footage: of 500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Projected market penetration: 7.0 %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• Monthly operating budget: $13,625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 Total NPV of $3.26 M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AA61800-BC23-35D1-3B72-04B3DE8E414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0684" y="3158836"/>
            <a:ext cx="5076444" cy="745200"/>
          </a:xfrm>
        </p:spPr>
        <p:txBody>
          <a:bodyPr/>
          <a:lstStyle/>
          <a:p>
            <a:pPr algn="ctr"/>
            <a:r>
              <a:rPr lang="en-US" dirty="0"/>
              <a:t>BUSHWICK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E1D340E-483C-9710-81F5-F2341452729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681816" y="3158836"/>
            <a:ext cx="5057602" cy="745200"/>
          </a:xfrm>
        </p:spPr>
        <p:txBody>
          <a:bodyPr/>
          <a:lstStyle/>
          <a:p>
            <a:pPr algn="ctr"/>
            <a:r>
              <a:rPr lang="en-US" dirty="0"/>
              <a:t>BEDFORD STUYVESANT</a:t>
            </a:r>
          </a:p>
        </p:txBody>
      </p:sp>
    </p:spTree>
    <p:extLst>
      <p:ext uri="{BB962C8B-B14F-4D97-AF65-F5344CB8AC3E}">
        <p14:creationId xmlns:p14="http://schemas.microsoft.com/office/powerpoint/2010/main" val="764507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D2D44CC9-C9B0-1C45-1015-5398ED242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1" r="361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86BA-57C0-906C-EEEA-A38009429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3700" b="1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5C7D-1F55-CCE1-9208-562CAF1BD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285999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recommend starting the real Estate company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Bushwick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its cost efficiency, scalability, financial viability, and market penetration prospects.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stakeholders want to double the profit with little flexibility on monthly budget, then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BEDFORD STUYVESANT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be a great option. </a:t>
            </a:r>
          </a:p>
        </p:txBody>
      </p:sp>
    </p:spTree>
    <p:extLst>
      <p:ext uri="{BB962C8B-B14F-4D97-AF65-F5344CB8AC3E}">
        <p14:creationId xmlns:p14="http://schemas.microsoft.com/office/powerpoint/2010/main" val="45627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0CF58E53-5B86-CA4A-8AB4-D31A69DC6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10" r="10530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D04B5-AEBD-EA4B-7070-668E841A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9ED6-6EF8-0545-949F-6F0E30E26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285999"/>
            <a:ext cx="5247340" cy="39540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am now happy to take any questions you may have</a:t>
            </a:r>
          </a:p>
        </p:txBody>
      </p:sp>
    </p:spTree>
    <p:extLst>
      <p:ext uri="{BB962C8B-B14F-4D97-AF65-F5344CB8AC3E}">
        <p14:creationId xmlns:p14="http://schemas.microsoft.com/office/powerpoint/2010/main" val="2219132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DD6BF3C-AF46-A297-74F5-735908408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82" y="498764"/>
            <a:ext cx="6201735" cy="878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BUSHWICK AN 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F9A385-DB7F-2B06-F60A-BDEE55DF7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982" y="1671782"/>
            <a:ext cx="6359507" cy="3981351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Urban, Part of Brooklyn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POPULATION: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114,882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AGE OF THE POPULATION: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 INCOME: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$82,306/year </a:t>
            </a:r>
          </a:p>
          <a:p>
            <a:pPr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Employees, Students and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creative professionals.</a:t>
            </a:r>
          </a:p>
          <a:p>
            <a:endParaRPr lang="en-US" sz="2000" dirty="0"/>
          </a:p>
        </p:txBody>
      </p:sp>
      <p:pic>
        <p:nvPicPr>
          <p:cNvPr id="5" name="Picture 4" descr="A graph with purple and green bars&#10;&#10;Description automatically generated with medium confidence">
            <a:extLst>
              <a:ext uri="{FF2B5EF4-FFF2-40B4-BE49-F238E27FC236}">
                <a16:creationId xmlns:a16="http://schemas.microsoft.com/office/drawing/2014/main" id="{77409DD1-1379-7B89-A06C-71C293D8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635" y="3360728"/>
            <a:ext cx="5001219" cy="2429316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6B1D821E-1809-D85D-CD37-05C89E22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634" y="938095"/>
            <a:ext cx="5001220" cy="216274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5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2" name="Content Placeholder 121" descr="A city skyline seen from bushwick&#10;&#10;Description automatically generated">
            <a:extLst>
              <a:ext uri="{FF2B5EF4-FFF2-40B4-BE49-F238E27FC236}">
                <a16:creationId xmlns:a16="http://schemas.microsoft.com/office/drawing/2014/main" id="{F9275D71-1561-BE98-5512-F7816C2E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0" r="2" b="2"/>
          <a:stretch/>
        </p:blipFill>
        <p:spPr>
          <a:xfrm>
            <a:off x="5546558" y="2391337"/>
            <a:ext cx="6645441" cy="4466657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6" descr="Graffiti &amp; Street Art Walking Tour in Brooklyn">
            <a:extLst>
              <a:ext uri="{FF2B5EF4-FFF2-40B4-BE49-F238E27FC236}">
                <a16:creationId xmlns:a16="http://schemas.microsoft.com/office/drawing/2014/main" id="{877F1859-68AA-AFF8-7B36-52CD0A8152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0"/>
          <a:stretch/>
        </p:blipFill>
        <p:spPr bwMode="auto">
          <a:xfrm>
            <a:off x="5546558" y="-1"/>
            <a:ext cx="6645441" cy="23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itle 118">
            <a:extLst>
              <a:ext uri="{FF2B5EF4-FFF2-40B4-BE49-F238E27FC236}">
                <a16:creationId xmlns:a16="http://schemas.microsoft.com/office/drawing/2014/main" id="{C7FA2AFE-B7FF-B428-B102-0996BB6D6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95" y="292397"/>
            <a:ext cx="4641631" cy="14664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Spotlight on Bushwick: A Prime Real Estate Opportunity</a:t>
            </a:r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Content Placeholder 135">
            <a:extLst>
              <a:ext uri="{FF2B5EF4-FFF2-40B4-BE49-F238E27FC236}">
                <a16:creationId xmlns:a16="http://schemas.microsoft.com/office/drawing/2014/main" id="{7E5A3649-04A6-1037-7DEC-CC9D1DDA8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5236" y="2492080"/>
            <a:ext cx="4521321" cy="3954901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1300" dirty="0">
              <a:solidFill>
                <a:schemeClr val="bg1"/>
              </a:solidFill>
            </a:endParaRP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Proximity to Key Areas.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to trendy Williamsburg.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access to Manhattan and Queens.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Transformative Growth.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Manhattan and Williamsburg are rapidly gentrifying.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Bushwick is following the trend, attracting new residents and businesses.</a:t>
            </a:r>
          </a:p>
          <a:p>
            <a:endParaRPr lang="en-US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7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3BE7C1-F4B6-5137-E9C2-15233F32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05" y="16588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ANALYSIS</a:t>
            </a:r>
          </a:p>
        </p:txBody>
      </p:sp>
    </p:spTree>
    <p:extLst>
      <p:ext uri="{BB962C8B-B14F-4D97-AF65-F5344CB8AC3E}">
        <p14:creationId xmlns:p14="http://schemas.microsoft.com/office/powerpoint/2010/main" val="136285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022907-FE7D-5E46-9D9C-D33733006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024" y="457200"/>
            <a:ext cx="954795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331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graph of a growing graph&#10;&#10;Description automatically generated with medium confidence">
            <a:extLst>
              <a:ext uri="{FF2B5EF4-FFF2-40B4-BE49-F238E27FC236}">
                <a16:creationId xmlns:a16="http://schemas.microsoft.com/office/drawing/2014/main" id="{00826F5E-B7C1-04E7-20FA-95482280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7" y="1996245"/>
            <a:ext cx="5989499" cy="2865510"/>
          </a:xfrm>
          <a:prstGeom prst="rect">
            <a:avLst/>
          </a:prstGeom>
        </p:spPr>
      </p:pic>
      <p:pic>
        <p:nvPicPr>
          <p:cNvPr id="3" name="Content Placeholder 1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632F4520-FAD6-4887-0EA6-2FF4C6CF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0" r="-5" b="10936"/>
          <a:stretch/>
        </p:blipFill>
        <p:spPr>
          <a:xfrm>
            <a:off x="6093530" y="120140"/>
            <a:ext cx="5892820" cy="2225324"/>
          </a:xfrm>
          <a:prstGeom prst="rect">
            <a:avLst/>
          </a:prstGeom>
        </p:spPr>
      </p:pic>
      <p:pic>
        <p:nvPicPr>
          <p:cNvPr id="5" name="Content Placeholder 18" descr="A graph of 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9EDCEA91-7AD0-3E34-D52A-18D44B384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2" r="-5" b="8597"/>
          <a:stretch/>
        </p:blipFill>
        <p:spPr>
          <a:xfrm>
            <a:off x="6084396" y="2345465"/>
            <a:ext cx="5892823" cy="2180985"/>
          </a:xfrm>
          <a:prstGeom prst="rect">
            <a:avLst/>
          </a:prstGeom>
        </p:spPr>
      </p:pic>
      <p:pic>
        <p:nvPicPr>
          <p:cNvPr id="6" name="Picture 5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BF3128F-63E0-5D77-8682-E94838B6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529" y="4524656"/>
            <a:ext cx="5892823" cy="218098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A4FE06F4-FA7B-B09C-E883-DFDB1E152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7" y="-383098"/>
            <a:ext cx="5989499" cy="2265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 PRICE PER SQUARE FOOT COMPARISON BETWEEN HIGH SALE VOLUME NEIGHBORHOOD</a:t>
            </a:r>
          </a:p>
        </p:txBody>
      </p:sp>
    </p:spTree>
    <p:extLst>
      <p:ext uri="{BB962C8B-B14F-4D97-AF65-F5344CB8AC3E}">
        <p14:creationId xmlns:p14="http://schemas.microsoft.com/office/powerpoint/2010/main" val="135035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3BE7C1-F4B6-5137-E9C2-15233F322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574" y="16588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PREDICT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IVE ANALY</a:t>
            </a:r>
            <a:r>
              <a:rPr lang="en-US" sz="4800" dirty="0">
                <a:solidFill>
                  <a:srgbClr val="FFFFFF"/>
                </a:solidFill>
              </a:rPr>
              <a:t>TICS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2704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5E24F-8DC6-ED61-F7D9-7DE464AF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5510253"/>
            <a:ext cx="9895951" cy="1033669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plot of total residential real estate  sales  2009 – 2021 Bushwick</a:t>
            </a:r>
          </a:p>
        </p:txBody>
      </p:sp>
      <p:pic>
        <p:nvPicPr>
          <p:cNvPr id="4" name="Content Placeholder 3" descr="A graph showing a line&#10;&#10;Description automatically generated">
            <a:extLst>
              <a:ext uri="{FF2B5EF4-FFF2-40B4-BE49-F238E27FC236}">
                <a16:creationId xmlns:a16="http://schemas.microsoft.com/office/drawing/2014/main" id="{17107866-3979-E449-A795-BCE8B484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73" y="402570"/>
            <a:ext cx="10687856" cy="44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FA5C9-E75E-BF2D-84BB-8C03B705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8" y="2083615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9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forecast Plot for the next 8 months in Bushwick Using RStudio</a:t>
            </a:r>
          </a:p>
        </p:txBody>
      </p:sp>
      <p:pic>
        <p:nvPicPr>
          <p:cNvPr id="6" name="Content Placeholder 5" descr="A graph showing the number of the weather forecasts&#10;&#10;Description automatically generated with medium confidence">
            <a:extLst>
              <a:ext uri="{FF2B5EF4-FFF2-40B4-BE49-F238E27FC236}">
                <a16:creationId xmlns:a16="http://schemas.microsoft.com/office/drawing/2014/main" id="{BBD4FDD4-E8C8-15E4-FD70-BA9941503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7150" y="1262240"/>
            <a:ext cx="79293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03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esidential Real Estate Business Plan by Slidesgo">
  <a:themeElements>
    <a:clrScheme name="Simple Light">
      <a:dk1>
        <a:srgbClr val="152A51"/>
      </a:dk1>
      <a:lt1>
        <a:srgbClr val="FFFFFF"/>
      </a:lt1>
      <a:dk2>
        <a:srgbClr val="A1341A"/>
      </a:dk2>
      <a:lt2>
        <a:srgbClr val="19191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470</Words>
  <Application>Microsoft Office PowerPoint</Application>
  <PresentationFormat>Widescreen</PresentationFormat>
  <Paragraphs>64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Nunito Light</vt:lpstr>
      <vt:lpstr>Open Sans</vt:lpstr>
      <vt:lpstr>Open Sans Light</vt:lpstr>
      <vt:lpstr>Raleway</vt:lpstr>
      <vt:lpstr>Source Sans 3</vt:lpstr>
      <vt:lpstr>Times New Roman</vt:lpstr>
      <vt:lpstr>Office Theme</vt:lpstr>
      <vt:lpstr>Residential Real Estate Business Plan by Slidesgo</vt:lpstr>
      <vt:lpstr>          Establishing a Residential Real Estate Company in Bushwick                                                    - Prabu. J  </vt:lpstr>
      <vt:lpstr>BUSHWICK AN OVERVIEW</vt:lpstr>
      <vt:lpstr>Spotlight on Bushwick: A Prime Real Estate Opportunity</vt:lpstr>
      <vt:lpstr>DESCRIPTIVE ANALYSIS</vt:lpstr>
      <vt:lpstr>PowerPoint Presentation</vt:lpstr>
      <vt:lpstr>MEDIAN PRICE PER SQUARE FOOT COMPARISON BETWEEN HIGH SALE VOLUME NEIGHBORHOOD</vt:lpstr>
      <vt:lpstr>PREDICTIVE ANALYTICS</vt:lpstr>
      <vt:lpstr>Time series plot of total residential real estate  sales  2009 – 2021 Bushwick</vt:lpstr>
      <vt:lpstr>Time series forecast Plot for the next 8 months in Bushwick Using RStudio</vt:lpstr>
      <vt:lpstr>Multiple Regression sales prediction for the next 8 quarters for Bushwick Using RStudio</vt:lpstr>
      <vt:lpstr>PRESCRIPTIVE ANALYTICS OPTIMIZATION MODEL</vt:lpstr>
      <vt:lpstr>Analysis using Solver in Excel for Strategic Insights on Opening a Real Estate Company in BUSHWICK</vt:lpstr>
      <vt:lpstr> Do You Want To Double the Profit?  Then Spend a little extra $106 per month than your allotted budget. </vt:lpstr>
      <vt:lpstr>Analysis using Solver in Excel for Strategic Insights on Opening a Real Estate Company in BEDFORD STUYVESANT</vt:lpstr>
      <vt:lpstr>Optimization Model Assumptions &amp; Outcomes</vt:lpstr>
      <vt:lpstr>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Establishing a Real Estate Company in Bushwick                                                    - Prabu. J  </dc:title>
  <dc:creator>prabu, Jeyabalan</dc:creator>
  <cp:lastModifiedBy>prabu, Jeyabalan</cp:lastModifiedBy>
  <cp:revision>3</cp:revision>
  <dcterms:created xsi:type="dcterms:W3CDTF">2024-06-26T14:49:16Z</dcterms:created>
  <dcterms:modified xsi:type="dcterms:W3CDTF">2024-06-28T00:10:22Z</dcterms:modified>
</cp:coreProperties>
</file>